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6" r:id="rId4"/>
    <p:sldMasterId id="2147483708" r:id="rId5"/>
  </p:sldMasterIdLst>
  <p:notesMasterIdLst>
    <p:notesMasterId r:id="rId24"/>
  </p:notesMasterIdLst>
  <p:handoutMasterIdLst>
    <p:handoutMasterId r:id="rId25"/>
  </p:handoutMasterIdLst>
  <p:sldIdLst>
    <p:sldId id="256" r:id="rId6"/>
    <p:sldId id="268" r:id="rId7"/>
    <p:sldId id="283" r:id="rId8"/>
    <p:sldId id="316" r:id="rId9"/>
    <p:sldId id="336" r:id="rId10"/>
    <p:sldId id="343" r:id="rId11"/>
    <p:sldId id="278" r:id="rId12"/>
    <p:sldId id="342" r:id="rId13"/>
    <p:sldId id="293" r:id="rId14"/>
    <p:sldId id="339" r:id="rId15"/>
    <p:sldId id="320" r:id="rId16"/>
    <p:sldId id="340" r:id="rId17"/>
    <p:sldId id="341" r:id="rId18"/>
    <p:sldId id="344" r:id="rId19"/>
    <p:sldId id="345" r:id="rId20"/>
    <p:sldId id="346" r:id="rId21"/>
    <p:sldId id="347" r:id="rId22"/>
    <p:sldId id="338" r:id="rId23"/>
  </p:sldIdLst>
  <p:sldSz cx="9144000" cy="5143500" type="screen16x9"/>
  <p:notesSz cx="6669088" cy="9753600"/>
  <p:custDataLst>
    <p:tags r:id="rId26"/>
  </p:custDataLst>
  <p:defaultTextStyle>
    <a:defPPr>
      <a:defRPr lang="ru-RU"/>
    </a:defPPr>
    <a:lvl1pPr marL="0" algn="l" defTabSz="91437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5" algn="l" defTabSz="91437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70" algn="l" defTabSz="91437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55" algn="l" defTabSz="91437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41" algn="l" defTabSz="91437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26" algn="l" defTabSz="91437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111" algn="l" defTabSz="91437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296" algn="l" defTabSz="91437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481" algn="l" defTabSz="91437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7">
          <p15:clr>
            <a:srgbClr val="A4A3A4"/>
          </p15:clr>
        </p15:guide>
        <p15:guide id="2" orient="horz" pos="3003">
          <p15:clr>
            <a:srgbClr val="A4A3A4"/>
          </p15:clr>
        </p15:guide>
        <p15:guide id="3" orient="horz" pos="713">
          <p15:clr>
            <a:srgbClr val="A4A3A4"/>
          </p15:clr>
        </p15:guide>
        <p15:guide id="4" orient="horz" pos="623">
          <p15:clr>
            <a:srgbClr val="A4A3A4"/>
          </p15:clr>
        </p15:guide>
        <p15:guide id="5" orient="horz" pos="2913">
          <p15:clr>
            <a:srgbClr val="A4A3A4"/>
          </p15:clr>
        </p15:guide>
        <p15:guide id="6" pos="226">
          <p15:clr>
            <a:srgbClr val="A4A3A4"/>
          </p15:clr>
        </p15:guide>
        <p15:guide id="7" pos="5534">
          <p15:clr>
            <a:srgbClr val="A4A3A4"/>
          </p15:clr>
        </p15:guide>
        <p15:guide id="8" pos="2812">
          <p15:clr>
            <a:srgbClr val="A4A3A4"/>
          </p15:clr>
        </p15:guide>
        <p15:guide id="9" pos="294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72">
          <p15:clr>
            <a:srgbClr val="A4A3A4"/>
          </p15:clr>
        </p15:guide>
        <p15:guide id="2" pos="210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nna Antova" initials="AA" lastIdx="6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5F123"/>
    <a:srgbClr val="EFE023"/>
    <a:srgbClr val="F7FC16"/>
    <a:srgbClr val="00695D"/>
    <a:srgbClr val="027A7A"/>
    <a:srgbClr val="258D86"/>
    <a:srgbClr val="65A49C"/>
    <a:srgbClr val="92BBB5"/>
    <a:srgbClr val="ECECEC"/>
    <a:srgbClr val="DADA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2017" autoAdjust="0"/>
    <p:restoredTop sz="90275" autoAdjust="0"/>
  </p:normalViewPr>
  <p:slideViewPr>
    <p:cSldViewPr snapToObjects="1" showGuides="1">
      <p:cViewPr varScale="1">
        <p:scale>
          <a:sx n="95" d="100"/>
          <a:sy n="95" d="100"/>
        </p:scale>
        <p:origin x="84" y="924"/>
      </p:cViewPr>
      <p:guideLst>
        <p:guide orient="horz" pos="237"/>
        <p:guide orient="horz" pos="3003"/>
        <p:guide orient="horz" pos="713"/>
        <p:guide orient="horz" pos="623"/>
        <p:guide orient="horz" pos="2913"/>
        <p:guide pos="226"/>
        <p:guide pos="5534"/>
        <p:guide pos="2812"/>
        <p:guide pos="294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5" d="100"/>
        <a:sy n="65" d="100"/>
      </p:scale>
      <p:origin x="0" y="0"/>
    </p:cViewPr>
  </p:sorterViewPr>
  <p:notesViewPr>
    <p:cSldViewPr snapToObjects="1" showGuides="1">
      <p:cViewPr varScale="1">
        <p:scale>
          <a:sx n="87" d="100"/>
          <a:sy n="87" d="100"/>
        </p:scale>
        <p:origin x="2268" y="54"/>
      </p:cViewPr>
      <p:guideLst>
        <p:guide orient="horz" pos="3072"/>
        <p:guide pos="2101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ags" Target="tags/tag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8768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>
              <a:latin typeface="Arial" panose="020B0604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8768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B12038-4C9F-4EE5-8DF4-5F677BB3043E}" type="datetimeFigureOut">
              <a:rPr lang="ru-RU" smtClean="0">
                <a:latin typeface="Arial" panose="020B0604020202020204" pitchFamily="34" charset="0"/>
              </a:rPr>
              <a:t>28.01.2015</a:t>
            </a:fld>
            <a:endParaRPr lang="ru-RU" dirty="0">
              <a:latin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264227"/>
            <a:ext cx="2889938" cy="48768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>
              <a:latin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7607" y="9264227"/>
            <a:ext cx="2889938" cy="48768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55ED2B-390F-40E5-9EFD-2531C025A2F6}" type="slidenum">
              <a:rPr lang="ru-RU" smtClean="0">
                <a:latin typeface="Arial" panose="020B0604020202020204" pitchFamily="34" charset="0"/>
              </a:rPr>
              <a:t>‹#›</a:t>
            </a:fld>
            <a:endParaRPr lang="ru-RU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66793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8768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8768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416DF00E-BD98-4EFE-81A4-2D9C0739E2F3}" type="datetimeFigureOut">
              <a:rPr lang="ru-RU" smtClean="0"/>
              <a:pPr/>
              <a:t>28.01.2015</a:t>
            </a:fld>
            <a:endParaRPr lang="ru-RU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4138" y="731838"/>
            <a:ext cx="6500812" cy="3657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632960"/>
            <a:ext cx="5335270" cy="438912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7" y="9264227"/>
            <a:ext cx="2889938" cy="48768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83FDD216-B18C-4F7A-91C3-E6C7F0FB227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530959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161105" rtl="0" eaLnBrk="1" latinLnBrk="0" hangingPunct="1"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580553" algn="l" defTabSz="1161105" rtl="0" eaLnBrk="1" latinLnBrk="0" hangingPunct="1"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1161105" algn="l" defTabSz="1161105" rtl="0" eaLnBrk="1" latinLnBrk="0" hangingPunct="1"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741658" algn="l" defTabSz="1161105" rtl="0" eaLnBrk="1" latinLnBrk="0" hangingPunct="1"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2322210" algn="l" defTabSz="1161105" rtl="0" eaLnBrk="1" latinLnBrk="0" hangingPunct="1"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902763" algn="l" defTabSz="1161105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3483315" algn="l" defTabSz="1161105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4063868" algn="l" defTabSz="1161105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4644420" algn="l" defTabSz="1161105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FDD216-B18C-4F7A-91C3-E6C7F0FB2278}" type="slidenum">
              <a:rPr lang="ru-RU" smtClean="0">
                <a:solidFill>
                  <a:prstClr val="black"/>
                </a:solidFill>
              </a:rPr>
              <a:pPr/>
              <a:t>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23045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FDD216-B18C-4F7A-91C3-E6C7F0FB2278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99608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marR="0" indent="-228600" algn="l" defTabSz="11611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lang="ru-RU" sz="1400" baseline="0" dirty="0" smtClean="0"/>
          </a:p>
          <a:p>
            <a:pPr marL="228600" marR="0" indent="-228600" algn="l" defTabSz="11611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lang="ru-RU" sz="1400" baseline="0" dirty="0" smtClean="0"/>
          </a:p>
          <a:p>
            <a:pPr marL="0" marR="0" indent="0" algn="l" defTabSz="11611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400" dirty="0" smtClean="0"/>
          </a:p>
          <a:p>
            <a:pPr marL="0" marR="0" indent="0" algn="l" defTabSz="11611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400" dirty="0" smtClean="0">
              <a:solidFill>
                <a:prstClr val="black"/>
              </a:solidFill>
            </a:endParaRPr>
          </a:p>
          <a:p>
            <a:pPr marL="0" marR="0" indent="0" algn="l" defTabSz="11611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400" dirty="0" smtClean="0">
              <a:solidFill>
                <a:prstClr val="black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FDD216-B18C-4F7A-91C3-E6C7F0FB2278}" type="slidenum">
              <a:rPr lang="ru-RU" smtClean="0"/>
              <a:pPr/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407666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marR="0" indent="-228600" algn="l" defTabSz="11611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lang="ru-RU" sz="1400" baseline="0" dirty="0" smtClean="0"/>
          </a:p>
          <a:p>
            <a:pPr marL="228600" marR="0" indent="-228600" algn="l" defTabSz="11611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lang="ru-RU" sz="1400" baseline="0" dirty="0" smtClean="0"/>
          </a:p>
          <a:p>
            <a:pPr marL="0" marR="0" indent="0" algn="l" defTabSz="11611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400" dirty="0" smtClean="0"/>
          </a:p>
          <a:p>
            <a:pPr marL="0" marR="0" indent="0" algn="l" defTabSz="11611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400" dirty="0" smtClean="0">
              <a:solidFill>
                <a:prstClr val="black"/>
              </a:solidFill>
            </a:endParaRPr>
          </a:p>
          <a:p>
            <a:pPr marL="0" marR="0" indent="0" algn="l" defTabSz="11611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400" dirty="0" smtClean="0">
              <a:solidFill>
                <a:prstClr val="black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FDD216-B18C-4F7A-91C3-E6C7F0FB2278}" type="slidenum">
              <a:rPr lang="ru-RU" smtClean="0"/>
              <a:pPr/>
              <a:t>12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112027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marR="0" indent="-228600" algn="l" defTabSz="11611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lang="ru-RU" sz="1400" baseline="0" dirty="0" smtClean="0"/>
          </a:p>
          <a:p>
            <a:pPr marL="228600" marR="0" indent="-228600" algn="l" defTabSz="11611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lang="ru-RU" sz="1400" baseline="0" dirty="0" smtClean="0"/>
          </a:p>
          <a:p>
            <a:pPr marL="0" marR="0" indent="0" algn="l" defTabSz="11611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400" dirty="0" smtClean="0"/>
          </a:p>
          <a:p>
            <a:pPr marL="0" marR="0" indent="0" algn="l" defTabSz="11611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400" dirty="0" smtClean="0">
              <a:solidFill>
                <a:prstClr val="black"/>
              </a:solidFill>
            </a:endParaRPr>
          </a:p>
          <a:p>
            <a:pPr marL="0" marR="0" indent="0" algn="l" defTabSz="11611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400" dirty="0" smtClean="0">
              <a:solidFill>
                <a:prstClr val="black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FDD216-B18C-4F7A-91C3-E6C7F0FB2278}" type="slidenum">
              <a:rPr lang="ru-RU" smtClean="0"/>
              <a:pPr/>
              <a:t>13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2127846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marR="0" indent="-228600" algn="l" defTabSz="11611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lang="ru-RU" sz="1400" baseline="0" dirty="0" smtClean="0"/>
          </a:p>
          <a:p>
            <a:pPr marL="228600" marR="0" indent="-228600" algn="l" defTabSz="11611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lang="ru-RU" sz="1400" baseline="0" dirty="0" smtClean="0"/>
          </a:p>
          <a:p>
            <a:pPr marL="0" marR="0" indent="0" algn="l" defTabSz="11611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400" dirty="0" smtClean="0"/>
          </a:p>
          <a:p>
            <a:pPr marL="0" marR="0" indent="0" algn="l" defTabSz="11611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400" dirty="0" smtClean="0">
              <a:solidFill>
                <a:prstClr val="black"/>
              </a:solidFill>
            </a:endParaRPr>
          </a:p>
          <a:p>
            <a:pPr marL="0" marR="0" indent="0" algn="l" defTabSz="11611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400" dirty="0" smtClean="0">
              <a:solidFill>
                <a:prstClr val="black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FDD216-B18C-4F7A-91C3-E6C7F0FB2278}" type="slidenum">
              <a:rPr lang="ru-RU" smtClean="0"/>
              <a:pPr/>
              <a:t>14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665134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marR="0" indent="-228600" algn="l" defTabSz="11611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lang="ru-RU" sz="1400" baseline="0" dirty="0" smtClean="0"/>
          </a:p>
          <a:p>
            <a:pPr marL="228600" marR="0" indent="-228600" algn="l" defTabSz="11611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lang="ru-RU" sz="1400" baseline="0" dirty="0" smtClean="0"/>
          </a:p>
          <a:p>
            <a:pPr marL="0" marR="0" indent="0" algn="l" defTabSz="11611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400" dirty="0" smtClean="0"/>
          </a:p>
          <a:p>
            <a:pPr marL="0" marR="0" indent="0" algn="l" defTabSz="11611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400" dirty="0" smtClean="0">
              <a:solidFill>
                <a:prstClr val="black"/>
              </a:solidFill>
            </a:endParaRPr>
          </a:p>
          <a:p>
            <a:pPr marL="0" marR="0" indent="0" algn="l" defTabSz="11611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400" dirty="0" smtClean="0">
              <a:solidFill>
                <a:prstClr val="black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FDD216-B18C-4F7A-91C3-E6C7F0FB2278}" type="slidenum">
              <a:rPr lang="ru-RU" smtClean="0"/>
              <a:pPr/>
              <a:t>15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2276267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marR="0" indent="-228600" algn="l" defTabSz="11611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lang="ru-RU" sz="1400" baseline="0" dirty="0" smtClean="0"/>
          </a:p>
          <a:p>
            <a:pPr marL="228600" marR="0" indent="-228600" algn="l" defTabSz="11611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lang="ru-RU" sz="1400" baseline="0" dirty="0" smtClean="0"/>
          </a:p>
          <a:p>
            <a:pPr marL="0" marR="0" indent="0" algn="l" defTabSz="11611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400" dirty="0" smtClean="0"/>
          </a:p>
          <a:p>
            <a:pPr marL="0" marR="0" indent="0" algn="l" defTabSz="11611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400" dirty="0" smtClean="0">
              <a:solidFill>
                <a:prstClr val="black"/>
              </a:solidFill>
            </a:endParaRPr>
          </a:p>
          <a:p>
            <a:pPr marL="0" marR="0" indent="0" algn="l" defTabSz="11611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400" dirty="0" smtClean="0">
              <a:solidFill>
                <a:prstClr val="black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FDD216-B18C-4F7A-91C3-E6C7F0FB2278}" type="slidenum">
              <a:rPr lang="ru-RU" smtClean="0"/>
              <a:pPr/>
              <a:t>16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6116452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marR="0" indent="-228600" algn="l" defTabSz="11611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lang="ru-RU" sz="1400" baseline="0" dirty="0" smtClean="0"/>
          </a:p>
          <a:p>
            <a:pPr marL="228600" marR="0" indent="-228600" algn="l" defTabSz="11611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lang="ru-RU" sz="1400" baseline="0" dirty="0" smtClean="0"/>
          </a:p>
          <a:p>
            <a:pPr marL="0" marR="0" indent="0" algn="l" defTabSz="11611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400" dirty="0" smtClean="0"/>
          </a:p>
          <a:p>
            <a:pPr marL="0" marR="0" indent="0" algn="l" defTabSz="11611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400" dirty="0" smtClean="0">
              <a:solidFill>
                <a:prstClr val="black"/>
              </a:solidFill>
            </a:endParaRPr>
          </a:p>
          <a:p>
            <a:pPr marL="0" marR="0" indent="0" algn="l" defTabSz="11611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400" dirty="0" smtClean="0">
              <a:solidFill>
                <a:prstClr val="black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FDD216-B18C-4F7A-91C3-E6C7F0FB2278}" type="slidenum">
              <a:rPr lang="ru-RU" smtClean="0"/>
              <a:pPr/>
              <a:t>17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0865113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FDD216-B18C-4F7A-91C3-E6C7F0FB2278}" type="slidenum">
              <a:rPr lang="ru-RU" smtClean="0">
                <a:solidFill>
                  <a:prstClr val="black"/>
                </a:solidFill>
              </a:rPr>
              <a:pPr/>
              <a:t>18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00902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FDD216-B18C-4F7A-91C3-E6C7F0FB2278}" type="slidenum">
              <a:rPr lang="ru-RU" smtClean="0"/>
              <a:pPr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521884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FDD216-B18C-4F7A-91C3-E6C7F0FB2278}" type="slidenum">
              <a:rPr lang="ru-RU" smtClean="0"/>
              <a:pPr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180257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aseline="0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FDD216-B18C-4F7A-91C3-E6C7F0FB2278}" type="slidenum">
              <a:rPr lang="ru-RU" smtClean="0"/>
              <a:pPr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576871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FDD216-B18C-4F7A-91C3-E6C7F0FB2278}" type="slidenum">
              <a:rPr lang="ru-RU" smtClean="0"/>
              <a:pPr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913578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FDD216-B18C-4F7A-91C3-E6C7F0FB2278}" type="slidenum">
              <a:rPr lang="ru-RU" smtClean="0"/>
              <a:pPr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603301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sz="1500" b="0" i="1" kern="1200" dirty="0" smtClean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1263F0-0946-437F-B757-9809C1C435DE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37918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FDD216-B18C-4F7A-91C3-E6C7F0FB2278}" type="slidenum">
              <a:rPr lang="ru-RU" smtClean="0"/>
              <a:pPr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304060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FDD216-B18C-4F7A-91C3-E6C7F0FB2278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89223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 (Pictur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19"/>
          <p:cNvSpPr>
            <a:spLocks noGrp="1"/>
          </p:cNvSpPr>
          <p:nvPr>
            <p:ph type="body" sz="quarter" idx="18"/>
          </p:nvPr>
        </p:nvSpPr>
        <p:spPr>
          <a:xfrm>
            <a:off x="358775" y="0"/>
            <a:ext cx="8426450" cy="514048"/>
          </a:xfrm>
          <a:solidFill>
            <a:schemeClr val="bg1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>
                <a:noFill/>
              </a:defRPr>
            </a:lvl1pPr>
            <a:lvl2pPr>
              <a:defRPr>
                <a:noFill/>
              </a:defRPr>
            </a:lvl2pPr>
            <a:lvl3pPr>
              <a:defRPr>
                <a:noFill/>
              </a:defRPr>
            </a:lvl3pPr>
            <a:lvl4pPr>
              <a:defRPr>
                <a:noFill/>
              </a:defRPr>
            </a:lvl4pPr>
            <a:lvl5pPr>
              <a:defRPr>
                <a:noFill/>
              </a:defRPr>
            </a:lvl5pPr>
          </a:lstStyle>
          <a:p>
            <a:pPr lvl="0"/>
            <a:endParaRPr lang="ru-RU" dirty="0"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9"/>
          </p:nvPr>
        </p:nvSpPr>
        <p:spPr>
          <a:xfrm>
            <a:off x="358775" y="2382762"/>
            <a:ext cx="8426450" cy="2384501"/>
          </a:xfrm>
          <a:solidFill>
            <a:srgbClr val="FFFFFF">
              <a:alpha val="89804"/>
            </a:srgbClr>
          </a:solidFill>
        </p:spPr>
        <p:txBody>
          <a:bodyPr>
            <a:noAutofit/>
          </a:bodyPr>
          <a:lstStyle>
            <a:lvl1pPr marL="0" indent="0">
              <a:buFontTx/>
              <a:buNone/>
              <a:defRPr>
                <a:noFill/>
              </a:defRPr>
            </a:lvl1pPr>
            <a:lvl2pPr>
              <a:defRPr>
                <a:noFill/>
              </a:defRPr>
            </a:lvl2pPr>
            <a:lvl3pPr>
              <a:defRPr>
                <a:noFill/>
              </a:defRPr>
            </a:lvl3pPr>
            <a:lvl4pPr>
              <a:defRPr>
                <a:noFill/>
              </a:defRPr>
            </a:lvl4pPr>
            <a:lvl5pPr>
              <a:defRPr>
                <a:noFill/>
              </a:defRPr>
            </a:lvl5pPr>
          </a:lstStyle>
          <a:p>
            <a:pPr lvl="0"/>
            <a:endParaRPr lang="ru-RU" dirty="0"/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>
          <a:xfrm>
            <a:off x="538163" y="2528923"/>
            <a:ext cx="8037514" cy="762907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dirty="0" smtClean="0"/>
              <a:t>Headline</a:t>
            </a:r>
            <a:endParaRPr lang="ru-RU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7" hasCustomPrompt="1"/>
          </p:nvPr>
        </p:nvSpPr>
        <p:spPr>
          <a:xfrm>
            <a:off x="538164" y="3857620"/>
            <a:ext cx="8036580" cy="763200"/>
          </a:xfrm>
        </p:spPr>
        <p:txBody>
          <a:bodyPr>
            <a:noAutofit/>
          </a:bodyPr>
          <a:lstStyle>
            <a:lvl1pPr marL="296607" indent="-285750">
              <a:spcBef>
                <a:spcPts val="300"/>
              </a:spcBef>
              <a:buFontTx/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FontTx/>
              <a:buNone/>
              <a:defRPr lang="en-US" sz="1900" kern="120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227786" indent="0">
              <a:buFontTx/>
              <a:buNone/>
              <a:defRPr/>
            </a:lvl3pPr>
          </a:lstStyle>
          <a:p>
            <a:pPr marL="10857" lvl="0" indent="0" algn="l" defTabSz="91437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100000"/>
            </a:pPr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871665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Headline</a:t>
            </a:r>
            <a:endParaRPr lang="ru-R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>
            <a:noAutofit/>
          </a:bodyPr>
          <a:lstStyle/>
          <a:p>
            <a:fld id="{0639123A-F87C-4031-98BC-669B89EDA10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endParaRPr lang="ru-RU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356400" y="1131888"/>
            <a:ext cx="4107650" cy="3492500"/>
          </a:xfrm>
        </p:spPr>
        <p:txBody>
          <a:bodyPr>
            <a:noAutofit/>
          </a:bodyPr>
          <a:lstStyle>
            <a:lvl1pPr marL="228600" indent="-228600">
              <a:spcBef>
                <a:spcPts val="300"/>
              </a:spcBef>
              <a:spcAft>
                <a:spcPts val="300"/>
              </a:spcAft>
              <a:buSzPct val="90000"/>
              <a:buFontTx/>
              <a:buBlip>
                <a:blip r:embed="rId2"/>
              </a:buBlip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455572" indent="-227787">
              <a:buSzPct val="90000"/>
              <a:buFontTx/>
              <a:buBlip>
                <a:blip r:embed="rId2"/>
              </a:buBlip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  <a:endParaRPr lang="ru-RU" dirty="0"/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4663058" y="1131888"/>
            <a:ext cx="4107650" cy="3492500"/>
          </a:xfrm>
        </p:spPr>
        <p:txBody>
          <a:bodyPr>
            <a:noAutofit/>
          </a:bodyPr>
          <a:lstStyle>
            <a:lvl1pPr marL="228600" indent="-228600">
              <a:spcBef>
                <a:spcPts val="300"/>
              </a:spcBef>
              <a:spcAft>
                <a:spcPts val="300"/>
              </a:spcAft>
              <a:buSzPct val="90000"/>
              <a:buFontTx/>
              <a:buBlip>
                <a:blip r:embed="rId2"/>
              </a:buBlip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455572" indent="-227787">
              <a:buSzPct val="90000"/>
              <a:buFontTx/>
              <a:buBlip>
                <a:blip r:embed="rId2"/>
              </a:buBlip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761422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ject+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Headline</a:t>
            </a:r>
            <a:endParaRPr lang="ru-R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>
            <a:noAutofit/>
          </a:bodyPr>
          <a:lstStyle/>
          <a:p>
            <a:fld id="{0639123A-F87C-4031-98BC-669B89EDA10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endParaRPr lang="ru-RU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358775" y="1131888"/>
            <a:ext cx="4105275" cy="3492500"/>
          </a:xfrm>
        </p:spPr>
        <p:txBody>
          <a:bodyPr>
            <a:noAutofit/>
          </a:bodyPr>
          <a:lstStyle>
            <a:lvl1pPr marL="225425" indent="-225425">
              <a:buSzPct val="90000"/>
              <a:buFontTx/>
              <a:buBlip>
                <a:blip r:embed="rId2"/>
              </a:buBlip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455572" indent="-227787">
              <a:buSzPct val="90000"/>
              <a:buFontTx/>
              <a:buBlip>
                <a:blip r:embed="rId2"/>
              </a:buBlip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4663058" y="1131888"/>
            <a:ext cx="4107650" cy="3492500"/>
          </a:xfrm>
        </p:spPr>
        <p:txBody>
          <a:bodyPr>
            <a:noAutofit/>
          </a:bodyPr>
          <a:lstStyle>
            <a:lvl1pPr marL="228600" indent="-228600">
              <a:spcBef>
                <a:spcPts val="300"/>
              </a:spcBef>
              <a:spcAft>
                <a:spcPts val="300"/>
              </a:spcAft>
              <a:buSzPct val="90000"/>
              <a:buFontTx/>
              <a:buBlip>
                <a:blip r:embed="rId2"/>
              </a:buBlip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455572" indent="-227787">
              <a:buSzPct val="90000"/>
              <a:buFontTx/>
              <a:buBlip>
                <a:blip r:embed="rId2"/>
              </a:buBlip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324003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+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5"/>
          </p:nvPr>
        </p:nvSpPr>
        <p:spPr>
          <a:xfrm>
            <a:off x="355601" y="1131888"/>
            <a:ext cx="4104000" cy="3492500"/>
          </a:xfrm>
        </p:spPr>
        <p:txBody>
          <a:bodyPr>
            <a:no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8775" y="313584"/>
            <a:ext cx="8426449" cy="675429"/>
          </a:xfrm>
        </p:spPr>
        <p:txBody>
          <a:bodyPr>
            <a:noAutofit/>
          </a:bodyPr>
          <a:lstStyle/>
          <a:p>
            <a:r>
              <a:rPr lang="en-US" dirty="0" smtClean="0"/>
              <a:t>Headline</a:t>
            </a:r>
            <a:endParaRPr lang="ru-R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>
            <a:noAutofit/>
          </a:bodyPr>
          <a:lstStyle/>
          <a:p>
            <a:fld id="{0639123A-F87C-4031-98BC-669B89EDA10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endParaRPr lang="ru-RU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4679950" y="1131888"/>
            <a:ext cx="4104000" cy="3492500"/>
          </a:xfrm>
        </p:spPr>
        <p:txBody>
          <a:bodyPr>
            <a:noAutofit/>
          </a:bodyPr>
          <a:lstStyle>
            <a:lvl1pPr marL="10857" indent="0">
              <a:spcBef>
                <a:spcPts val="300"/>
              </a:spcBef>
              <a:spcAft>
                <a:spcPts val="300"/>
              </a:spcAft>
              <a:buFont typeface="Arial" pitchFamily="34" charset="0"/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Font typeface="Arial" pitchFamily="34" charset="0"/>
              <a:buNone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27785" indent="0">
              <a:buFont typeface="Arial" pitchFamily="34" charset="0"/>
              <a:buNone/>
              <a:defRPr/>
            </a:lvl3pPr>
            <a:lvl4pPr marL="1371556" indent="0">
              <a:buNone/>
              <a:defRPr/>
            </a:lvl4pPr>
            <a:lvl5pPr marL="1828741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0592388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ject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8775" y="316759"/>
            <a:ext cx="8426449" cy="672254"/>
          </a:xfrm>
        </p:spPr>
        <p:txBody>
          <a:bodyPr>
            <a:noAutofit/>
          </a:bodyPr>
          <a:lstStyle/>
          <a:p>
            <a:r>
              <a:rPr lang="en-US" dirty="0" smtClean="0"/>
              <a:t>Headline</a:t>
            </a:r>
            <a:endParaRPr lang="ru-R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>
            <a:noAutofit/>
          </a:bodyPr>
          <a:lstStyle/>
          <a:p>
            <a:fld id="{0639123A-F87C-4031-98BC-669B89EDA10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endParaRPr lang="ru-RU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 hasCustomPrompt="1"/>
          </p:nvPr>
        </p:nvSpPr>
        <p:spPr>
          <a:xfrm>
            <a:off x="355600" y="1131887"/>
            <a:ext cx="4108450" cy="3492501"/>
          </a:xfrm>
        </p:spPr>
        <p:txBody>
          <a:bodyPr>
            <a:noAutofit/>
          </a:bodyPr>
          <a:lstStyle>
            <a:lvl1pPr marL="225425" indent="-225425">
              <a:spcBef>
                <a:spcPts val="300"/>
              </a:spcBef>
              <a:spcAft>
                <a:spcPts val="300"/>
              </a:spcAft>
              <a:buSzPct val="90000"/>
              <a:buFontTx/>
              <a:buBlip>
                <a:blip r:embed="rId2"/>
              </a:buBlip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455572" indent="-227787">
              <a:buSzPct val="90000"/>
              <a:buFontTx/>
              <a:buBlip>
                <a:blip r:embed="rId2"/>
              </a:buBlip>
              <a:defRPr/>
            </a:lvl3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9" name="Content Placeholder 7"/>
          <p:cNvSpPr>
            <a:spLocks noGrp="1"/>
          </p:cNvSpPr>
          <p:nvPr>
            <p:ph sz="quarter" idx="14" hasCustomPrompt="1"/>
          </p:nvPr>
        </p:nvSpPr>
        <p:spPr>
          <a:xfrm>
            <a:off x="4679950" y="1131887"/>
            <a:ext cx="4108450" cy="3492501"/>
          </a:xfrm>
        </p:spPr>
        <p:txBody>
          <a:bodyPr>
            <a:noAutofit/>
          </a:bodyPr>
          <a:lstStyle>
            <a:lvl1pPr marL="225425" indent="-225425">
              <a:spcBef>
                <a:spcPts val="300"/>
              </a:spcBef>
              <a:spcAft>
                <a:spcPts val="300"/>
              </a:spcAft>
              <a:buSzPct val="90000"/>
              <a:buFontTx/>
              <a:buBlip>
                <a:blip r:embed="rId2"/>
              </a:buBlip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455572" indent="-227787">
              <a:buSzPct val="90000"/>
              <a:buFontTx/>
              <a:buBlip>
                <a:blip r:embed="rId2"/>
              </a:buBlip>
              <a:defRPr/>
            </a:lvl3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45939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.Picture+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8775" y="316759"/>
            <a:ext cx="8426449" cy="672254"/>
          </a:xfrm>
        </p:spPr>
        <p:txBody>
          <a:bodyPr>
            <a:noAutofit/>
          </a:bodyPr>
          <a:lstStyle/>
          <a:p>
            <a:r>
              <a:rPr lang="en-US" dirty="0" smtClean="0"/>
              <a:t>Headline</a:t>
            </a:r>
            <a:endParaRPr lang="ru-R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>
            <a:noAutofit/>
          </a:bodyPr>
          <a:lstStyle/>
          <a:p>
            <a:fld id="{0639123A-F87C-4031-98BC-669B89EDA10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endParaRPr lang="ru-RU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5"/>
          </p:nvPr>
        </p:nvSpPr>
        <p:spPr>
          <a:xfrm>
            <a:off x="358775" y="1131888"/>
            <a:ext cx="4105275" cy="3492500"/>
          </a:xfrm>
        </p:spPr>
        <p:txBody>
          <a:bodyPr>
            <a:noAutofit/>
          </a:bodyPr>
          <a:lstStyle/>
          <a:p>
            <a:endParaRPr lang="ru-RU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4" hasCustomPrompt="1"/>
          </p:nvPr>
        </p:nvSpPr>
        <p:spPr>
          <a:xfrm>
            <a:off x="4679950" y="1131887"/>
            <a:ext cx="4108450" cy="3492501"/>
          </a:xfrm>
        </p:spPr>
        <p:txBody>
          <a:bodyPr>
            <a:noAutofit/>
          </a:bodyPr>
          <a:lstStyle>
            <a:lvl1pPr marL="225425" indent="-225425">
              <a:spcBef>
                <a:spcPts val="300"/>
              </a:spcBef>
              <a:spcAft>
                <a:spcPts val="300"/>
              </a:spcAft>
              <a:buSzPct val="90000"/>
              <a:buFontTx/>
              <a:buBlip>
                <a:blip r:embed="rId2"/>
              </a:buBlip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455572" indent="-227787">
              <a:buSzPct val="90000"/>
              <a:buFontTx/>
              <a:buBlip>
                <a:blip r:embed="rId2"/>
              </a:buBlip>
              <a:defRPr/>
            </a:lvl3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8086621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.Picture+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8775" y="316759"/>
            <a:ext cx="8426449" cy="672254"/>
          </a:xfrm>
        </p:spPr>
        <p:txBody>
          <a:bodyPr>
            <a:noAutofit/>
          </a:bodyPr>
          <a:lstStyle/>
          <a:p>
            <a:r>
              <a:rPr lang="en-US" dirty="0" smtClean="0"/>
              <a:t>Headline</a:t>
            </a:r>
            <a:endParaRPr lang="ru-R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>
            <a:noAutofit/>
          </a:bodyPr>
          <a:lstStyle/>
          <a:p>
            <a:fld id="{0639123A-F87C-4031-98BC-669B89EDA10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endParaRPr lang="ru-RU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5"/>
          </p:nvPr>
        </p:nvSpPr>
        <p:spPr>
          <a:xfrm>
            <a:off x="4679950" y="1131888"/>
            <a:ext cx="4105274" cy="3492500"/>
          </a:xfrm>
        </p:spPr>
        <p:txBody>
          <a:bodyPr>
            <a:noAutofit/>
          </a:bodyPr>
          <a:lstStyle/>
          <a:p>
            <a:endParaRPr lang="ru-RU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 hasCustomPrompt="1"/>
          </p:nvPr>
        </p:nvSpPr>
        <p:spPr>
          <a:xfrm>
            <a:off x="355600" y="1131887"/>
            <a:ext cx="4108450" cy="3492501"/>
          </a:xfrm>
        </p:spPr>
        <p:txBody>
          <a:bodyPr>
            <a:noAutofit/>
          </a:bodyPr>
          <a:lstStyle>
            <a:lvl1pPr marL="225425" indent="-225425">
              <a:spcBef>
                <a:spcPts val="300"/>
              </a:spcBef>
              <a:spcAft>
                <a:spcPts val="300"/>
              </a:spcAft>
              <a:buSzPct val="90000"/>
              <a:buFontTx/>
              <a:buBlip>
                <a:blip r:embed="rId2"/>
              </a:buBlip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455572" indent="-227787">
              <a:buSzPct val="90000"/>
              <a:buFontTx/>
              <a:buBlip>
                <a:blip r:embed="rId2"/>
              </a:buBlip>
              <a:defRPr/>
            </a:lvl3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697134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s with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Headline</a:t>
            </a:r>
            <a:endParaRPr lang="ru-R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>
            <a:noAutofit/>
          </a:bodyPr>
          <a:lstStyle/>
          <a:p>
            <a:fld id="{0639123A-F87C-4031-98BC-669B89EDA10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endParaRPr lang="ru-RU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355600" y="1131888"/>
            <a:ext cx="8429625" cy="576262"/>
          </a:xfrm>
        </p:spPr>
        <p:txBody>
          <a:bodyPr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  <a:endParaRPr lang="ru-RU" dirty="0"/>
          </a:p>
        </p:txBody>
      </p:sp>
      <p:sp>
        <p:nvSpPr>
          <p:cNvPr id="9" name="Content Placeholder 7"/>
          <p:cNvSpPr>
            <a:spLocks noGrp="1"/>
          </p:cNvSpPr>
          <p:nvPr>
            <p:ph sz="quarter" idx="13" hasCustomPrompt="1"/>
          </p:nvPr>
        </p:nvSpPr>
        <p:spPr>
          <a:xfrm>
            <a:off x="355600" y="1851025"/>
            <a:ext cx="4108450" cy="2773363"/>
          </a:xfrm>
        </p:spPr>
        <p:txBody>
          <a:bodyPr>
            <a:noAutofit/>
          </a:bodyPr>
          <a:lstStyle>
            <a:lvl1pPr marL="225425" indent="-225425">
              <a:spcBef>
                <a:spcPts val="300"/>
              </a:spcBef>
              <a:spcAft>
                <a:spcPts val="300"/>
              </a:spcAft>
              <a:buSzPct val="90000"/>
              <a:buFontTx/>
              <a:buBlip>
                <a:blip r:embed="rId2"/>
              </a:buBlip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455572" indent="-227787">
              <a:buSzPct val="90000"/>
              <a:buFontTx/>
              <a:buBlip>
                <a:blip r:embed="rId2"/>
              </a:buBlip>
              <a:defRPr/>
            </a:lvl3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Content Placeholder 7"/>
          <p:cNvSpPr>
            <a:spLocks noGrp="1"/>
          </p:cNvSpPr>
          <p:nvPr>
            <p:ph sz="quarter" idx="14" hasCustomPrompt="1"/>
          </p:nvPr>
        </p:nvSpPr>
        <p:spPr>
          <a:xfrm>
            <a:off x="4679950" y="1851025"/>
            <a:ext cx="4108450" cy="2773363"/>
          </a:xfrm>
        </p:spPr>
        <p:txBody>
          <a:bodyPr>
            <a:noAutofit/>
          </a:bodyPr>
          <a:lstStyle>
            <a:lvl1pPr marL="225425" indent="-225425">
              <a:spcBef>
                <a:spcPts val="300"/>
              </a:spcBef>
              <a:spcAft>
                <a:spcPts val="300"/>
              </a:spcAft>
              <a:buSzPct val="90000"/>
              <a:buFontTx/>
              <a:buBlip>
                <a:blip r:embed="rId2"/>
              </a:buBlip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455572" indent="-227787">
              <a:buSzPct val="90000"/>
              <a:buFontTx/>
              <a:buBlip>
                <a:blip r:embed="rId2"/>
              </a:buBlip>
              <a:defRPr/>
            </a:lvl3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443989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8775" y="316760"/>
            <a:ext cx="8426450" cy="672254"/>
          </a:xfrm>
        </p:spPr>
        <p:txBody>
          <a:bodyPr>
            <a:noAutofit/>
          </a:bodyPr>
          <a:lstStyle/>
          <a:p>
            <a:r>
              <a:rPr lang="en-US" dirty="0" smtClean="0"/>
              <a:t>Headline</a:t>
            </a:r>
            <a:endParaRPr lang="ru-R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>
            <a:noAutofit/>
          </a:bodyPr>
          <a:lstStyle/>
          <a:p>
            <a:fld id="{0639123A-F87C-4031-98BC-669B89EDA10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endParaRPr lang="ru-RU" dirty="0"/>
          </a:p>
        </p:txBody>
      </p:sp>
      <p:sp>
        <p:nvSpPr>
          <p:cNvPr id="11" name="Content Placeholder 7"/>
          <p:cNvSpPr>
            <a:spLocks noGrp="1"/>
          </p:cNvSpPr>
          <p:nvPr>
            <p:ph sz="quarter" idx="13" hasCustomPrompt="1"/>
          </p:nvPr>
        </p:nvSpPr>
        <p:spPr>
          <a:xfrm>
            <a:off x="355600" y="1131889"/>
            <a:ext cx="4108450" cy="1691890"/>
          </a:xfrm>
        </p:spPr>
        <p:txBody>
          <a:bodyPr>
            <a:noAutofit/>
          </a:bodyPr>
          <a:lstStyle>
            <a:lvl1pPr marL="0" indent="0">
              <a:spcBef>
                <a:spcPts val="300"/>
              </a:spcBef>
              <a:spcAft>
                <a:spcPts val="300"/>
              </a:spcAft>
              <a:buSzPct val="90000"/>
              <a:buFontTx/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27785" indent="0">
              <a:buSzPct val="90000"/>
              <a:buFontTx/>
              <a:buNone/>
              <a:defRPr/>
            </a:lvl3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2" name="Content Placeholder 7"/>
          <p:cNvSpPr>
            <a:spLocks noGrp="1"/>
          </p:cNvSpPr>
          <p:nvPr>
            <p:ph sz="quarter" idx="17" hasCustomPrompt="1"/>
          </p:nvPr>
        </p:nvSpPr>
        <p:spPr>
          <a:xfrm>
            <a:off x="4661815" y="1131889"/>
            <a:ext cx="4108450" cy="1691890"/>
          </a:xfrm>
        </p:spPr>
        <p:txBody>
          <a:bodyPr>
            <a:noAutofit/>
          </a:bodyPr>
          <a:lstStyle>
            <a:lvl1pPr marL="0" indent="0">
              <a:spcBef>
                <a:spcPts val="300"/>
              </a:spcBef>
              <a:spcAft>
                <a:spcPts val="300"/>
              </a:spcAft>
              <a:buSzPct val="90000"/>
              <a:buFontTx/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27785" indent="0">
              <a:buSzPct val="90000"/>
              <a:buFontTx/>
              <a:buNone/>
              <a:defRPr/>
            </a:lvl3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3" name="Content Placeholder 7"/>
          <p:cNvSpPr>
            <a:spLocks noGrp="1"/>
          </p:cNvSpPr>
          <p:nvPr>
            <p:ph sz="quarter" idx="18" hasCustomPrompt="1"/>
          </p:nvPr>
        </p:nvSpPr>
        <p:spPr>
          <a:xfrm>
            <a:off x="355600" y="2932498"/>
            <a:ext cx="4108450" cy="1691890"/>
          </a:xfrm>
        </p:spPr>
        <p:txBody>
          <a:bodyPr>
            <a:noAutofit/>
          </a:bodyPr>
          <a:lstStyle>
            <a:lvl1pPr marL="0" indent="0">
              <a:spcBef>
                <a:spcPts val="300"/>
              </a:spcBef>
              <a:spcAft>
                <a:spcPts val="300"/>
              </a:spcAft>
              <a:buSzPct val="90000"/>
              <a:buFontTx/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27785" indent="0">
              <a:buSzPct val="90000"/>
              <a:buFontTx/>
              <a:buNone/>
              <a:defRPr/>
            </a:lvl3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4" name="Content Placeholder 7"/>
          <p:cNvSpPr>
            <a:spLocks noGrp="1"/>
          </p:cNvSpPr>
          <p:nvPr>
            <p:ph sz="quarter" idx="19" hasCustomPrompt="1"/>
          </p:nvPr>
        </p:nvSpPr>
        <p:spPr>
          <a:xfrm>
            <a:off x="4661815" y="2932498"/>
            <a:ext cx="4108450" cy="1691890"/>
          </a:xfrm>
        </p:spPr>
        <p:txBody>
          <a:bodyPr>
            <a:noAutofit/>
          </a:bodyPr>
          <a:lstStyle>
            <a:lvl1pPr marL="0" indent="0">
              <a:spcBef>
                <a:spcPts val="300"/>
              </a:spcBef>
              <a:spcAft>
                <a:spcPts val="300"/>
              </a:spcAft>
              <a:buSzPct val="90000"/>
              <a:buFontTx/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27785" indent="0">
              <a:buSzPct val="90000"/>
              <a:buFontTx/>
              <a:buNone/>
              <a:defRPr/>
            </a:lvl3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21220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.Two pictures+two 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7"/>
          </p:nvPr>
        </p:nvSpPr>
        <p:spPr>
          <a:xfrm>
            <a:off x="357189" y="1131888"/>
            <a:ext cx="4106862" cy="1692275"/>
          </a:xfrm>
        </p:spPr>
        <p:txBody>
          <a:bodyPr>
            <a:noAutofit/>
          </a:bodyPr>
          <a:lstStyle/>
          <a:p>
            <a:endParaRPr lang="ru-RU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8"/>
          </p:nvPr>
        </p:nvSpPr>
        <p:spPr>
          <a:xfrm>
            <a:off x="357189" y="2932113"/>
            <a:ext cx="4106862" cy="1692275"/>
          </a:xfrm>
        </p:spPr>
        <p:txBody>
          <a:bodyPr>
            <a:no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8775" y="316760"/>
            <a:ext cx="8426450" cy="672254"/>
          </a:xfrm>
        </p:spPr>
        <p:txBody>
          <a:bodyPr>
            <a:noAutofit/>
          </a:bodyPr>
          <a:lstStyle/>
          <a:p>
            <a:r>
              <a:rPr lang="en-US" dirty="0" smtClean="0"/>
              <a:t>Headline</a:t>
            </a:r>
            <a:endParaRPr lang="ru-RU" dirty="0"/>
          </a:p>
        </p:txBody>
      </p:sp>
      <p:sp>
        <p:nvSpPr>
          <p:cNvPr id="11" name="Content Placeholder 7"/>
          <p:cNvSpPr>
            <a:spLocks noGrp="1"/>
          </p:cNvSpPr>
          <p:nvPr>
            <p:ph sz="quarter" idx="20" hasCustomPrompt="1"/>
          </p:nvPr>
        </p:nvSpPr>
        <p:spPr>
          <a:xfrm>
            <a:off x="5544108" y="2932498"/>
            <a:ext cx="4108450" cy="1691890"/>
          </a:xfrm>
        </p:spPr>
        <p:txBody>
          <a:bodyPr>
            <a:noAutofit/>
          </a:bodyPr>
          <a:lstStyle>
            <a:lvl1pPr marL="0" indent="0">
              <a:spcBef>
                <a:spcPts val="300"/>
              </a:spcBef>
              <a:spcAft>
                <a:spcPts val="300"/>
              </a:spcAft>
              <a:buSzPct val="90000"/>
              <a:buFontTx/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27785" indent="0">
              <a:buSzPct val="90000"/>
              <a:buFontTx/>
              <a:buNone/>
              <a:defRPr/>
            </a:lvl3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91502" y="4876006"/>
            <a:ext cx="274316" cy="146288"/>
          </a:xfrm>
        </p:spPr>
        <p:txBody>
          <a:bodyPr>
            <a:noAutofit/>
          </a:bodyPr>
          <a:lstStyle/>
          <a:p>
            <a:fld id="{0639123A-F87C-4031-98BC-669B89EDA10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Content Placeholder 7"/>
          <p:cNvSpPr>
            <a:spLocks noGrp="1"/>
          </p:cNvSpPr>
          <p:nvPr>
            <p:ph sz="quarter" idx="19" hasCustomPrompt="1"/>
          </p:nvPr>
        </p:nvSpPr>
        <p:spPr>
          <a:xfrm>
            <a:off x="4661815" y="1131889"/>
            <a:ext cx="4108450" cy="1691890"/>
          </a:xfrm>
        </p:spPr>
        <p:txBody>
          <a:bodyPr>
            <a:noAutofit/>
          </a:bodyPr>
          <a:lstStyle>
            <a:lvl1pPr marL="0" indent="0">
              <a:spcBef>
                <a:spcPts val="300"/>
              </a:spcBef>
              <a:spcAft>
                <a:spcPts val="300"/>
              </a:spcAft>
              <a:buSzPct val="90000"/>
              <a:buFontTx/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27785" indent="0">
              <a:buSzPct val="90000"/>
              <a:buFontTx/>
              <a:buNone/>
              <a:defRPr/>
            </a:lvl3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6314213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.Two pictures+two 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7"/>
          </p:nvPr>
        </p:nvSpPr>
        <p:spPr>
          <a:xfrm>
            <a:off x="4679950" y="1131888"/>
            <a:ext cx="4105275" cy="1692275"/>
          </a:xfrm>
        </p:spPr>
        <p:txBody>
          <a:bodyPr>
            <a:noAutofit/>
          </a:bodyPr>
          <a:lstStyle/>
          <a:p>
            <a:endParaRPr lang="ru-RU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8"/>
          </p:nvPr>
        </p:nvSpPr>
        <p:spPr>
          <a:xfrm>
            <a:off x="4679950" y="2932113"/>
            <a:ext cx="4105275" cy="1692275"/>
          </a:xfrm>
        </p:spPr>
        <p:txBody>
          <a:bodyPr>
            <a:no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8775" y="316760"/>
            <a:ext cx="8426450" cy="672254"/>
          </a:xfrm>
        </p:spPr>
        <p:txBody>
          <a:bodyPr>
            <a:noAutofit/>
          </a:bodyPr>
          <a:lstStyle/>
          <a:p>
            <a:r>
              <a:rPr lang="en-US" dirty="0" smtClean="0"/>
              <a:t>Headline</a:t>
            </a:r>
            <a:endParaRPr lang="ru-R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>
            <a:noAutofit/>
          </a:bodyPr>
          <a:lstStyle/>
          <a:p>
            <a:fld id="{0639123A-F87C-4031-98BC-669B89EDA10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endParaRPr lang="ru-RU" dirty="0"/>
          </a:p>
        </p:txBody>
      </p:sp>
      <p:sp>
        <p:nvSpPr>
          <p:cNvPr id="9" name="Content Placeholder 7"/>
          <p:cNvSpPr>
            <a:spLocks noGrp="1"/>
          </p:cNvSpPr>
          <p:nvPr>
            <p:ph sz="quarter" idx="13" hasCustomPrompt="1"/>
          </p:nvPr>
        </p:nvSpPr>
        <p:spPr>
          <a:xfrm>
            <a:off x="355600" y="1131889"/>
            <a:ext cx="4108450" cy="1691890"/>
          </a:xfrm>
        </p:spPr>
        <p:txBody>
          <a:bodyPr>
            <a:noAutofit/>
          </a:bodyPr>
          <a:lstStyle>
            <a:lvl1pPr marL="0" indent="0">
              <a:spcBef>
                <a:spcPts val="300"/>
              </a:spcBef>
              <a:spcAft>
                <a:spcPts val="300"/>
              </a:spcAft>
              <a:buSzPct val="90000"/>
              <a:buFontTx/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27785" indent="0">
              <a:buSzPct val="90000"/>
              <a:buFontTx/>
              <a:buNone/>
              <a:defRPr/>
            </a:lvl3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1" name="Content Placeholder 7"/>
          <p:cNvSpPr>
            <a:spLocks noGrp="1"/>
          </p:cNvSpPr>
          <p:nvPr>
            <p:ph sz="quarter" idx="19" hasCustomPrompt="1"/>
          </p:nvPr>
        </p:nvSpPr>
        <p:spPr>
          <a:xfrm>
            <a:off x="355600" y="2932498"/>
            <a:ext cx="4108450" cy="1691890"/>
          </a:xfrm>
        </p:spPr>
        <p:txBody>
          <a:bodyPr>
            <a:noAutofit/>
          </a:bodyPr>
          <a:lstStyle>
            <a:lvl1pPr marL="0" indent="0">
              <a:spcBef>
                <a:spcPts val="300"/>
              </a:spcBef>
              <a:spcAft>
                <a:spcPts val="300"/>
              </a:spcAft>
              <a:buSzPct val="90000"/>
              <a:buFontTx/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27785" indent="0">
              <a:buSzPct val="90000"/>
              <a:buFontTx/>
              <a:buNone/>
              <a:defRPr/>
            </a:lvl3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8005214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(Pictur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19"/>
          <p:cNvSpPr>
            <a:spLocks noGrp="1"/>
          </p:cNvSpPr>
          <p:nvPr>
            <p:ph type="body" sz="quarter" idx="18"/>
          </p:nvPr>
        </p:nvSpPr>
        <p:spPr>
          <a:xfrm>
            <a:off x="358775" y="0"/>
            <a:ext cx="8426450" cy="514048"/>
          </a:xfrm>
          <a:solidFill>
            <a:schemeClr val="bg1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>
                <a:noFill/>
              </a:defRPr>
            </a:lvl1pPr>
            <a:lvl2pPr>
              <a:defRPr>
                <a:noFill/>
              </a:defRPr>
            </a:lvl2pPr>
            <a:lvl3pPr>
              <a:defRPr>
                <a:noFill/>
              </a:defRPr>
            </a:lvl3pPr>
            <a:lvl4pPr>
              <a:defRPr>
                <a:noFill/>
              </a:defRPr>
            </a:lvl4pPr>
            <a:lvl5pPr>
              <a:defRPr>
                <a:noFill/>
              </a:defRPr>
            </a:lvl5pPr>
          </a:lstStyle>
          <a:p>
            <a:pPr lvl="0"/>
            <a:endParaRPr lang="ru-RU" dirty="0"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9"/>
          </p:nvPr>
        </p:nvSpPr>
        <p:spPr>
          <a:xfrm>
            <a:off x="358775" y="2382762"/>
            <a:ext cx="8426450" cy="2384501"/>
          </a:xfrm>
          <a:solidFill>
            <a:srgbClr val="FFFFFF">
              <a:alpha val="89804"/>
            </a:srgbClr>
          </a:solidFill>
        </p:spPr>
        <p:txBody>
          <a:bodyPr>
            <a:noAutofit/>
          </a:bodyPr>
          <a:lstStyle>
            <a:lvl1pPr marL="0" indent="0">
              <a:buFontTx/>
              <a:buNone/>
              <a:defRPr>
                <a:noFill/>
              </a:defRPr>
            </a:lvl1pPr>
            <a:lvl2pPr>
              <a:defRPr>
                <a:noFill/>
              </a:defRPr>
            </a:lvl2pPr>
            <a:lvl3pPr>
              <a:defRPr>
                <a:noFill/>
              </a:defRPr>
            </a:lvl3pPr>
            <a:lvl4pPr>
              <a:defRPr>
                <a:noFill/>
              </a:defRPr>
            </a:lvl4pPr>
            <a:lvl5pPr>
              <a:defRPr>
                <a:noFill/>
              </a:defRPr>
            </a:lvl5pPr>
          </a:lstStyle>
          <a:p>
            <a:pPr lvl="0"/>
            <a:endParaRPr lang="ru-RU" dirty="0"/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>
          <a:xfrm>
            <a:off x="538163" y="2528923"/>
            <a:ext cx="8037514" cy="762907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dirty="0" smtClean="0"/>
              <a:t>Headline</a:t>
            </a:r>
            <a:endParaRPr lang="ru-RU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7" hasCustomPrompt="1"/>
          </p:nvPr>
        </p:nvSpPr>
        <p:spPr>
          <a:xfrm>
            <a:off x="538164" y="3857620"/>
            <a:ext cx="8036580" cy="763200"/>
          </a:xfrm>
        </p:spPr>
        <p:txBody>
          <a:bodyPr>
            <a:noAutofit/>
          </a:bodyPr>
          <a:lstStyle>
            <a:lvl1pPr marL="296607" indent="-285750">
              <a:spcBef>
                <a:spcPts val="300"/>
              </a:spcBef>
              <a:buFontTx/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FontTx/>
              <a:buNone/>
              <a:defRPr lang="en-US" sz="1900" kern="120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227786" indent="0">
              <a:buFontTx/>
              <a:buNone/>
              <a:defRPr/>
            </a:lvl3pPr>
          </a:lstStyle>
          <a:p>
            <a:pPr marL="10857" lvl="0" indent="0" algn="l" defTabSz="91437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100000"/>
            </a:pPr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193155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.Two pictures+two objects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7"/>
          </p:nvPr>
        </p:nvSpPr>
        <p:spPr>
          <a:xfrm>
            <a:off x="357189" y="1131888"/>
            <a:ext cx="4106862" cy="1692275"/>
          </a:xfrm>
        </p:spPr>
        <p:txBody>
          <a:bodyPr>
            <a:noAutofit/>
          </a:bodyPr>
          <a:lstStyle/>
          <a:p>
            <a:endParaRPr lang="ru-RU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8"/>
          </p:nvPr>
        </p:nvSpPr>
        <p:spPr>
          <a:xfrm>
            <a:off x="4679948" y="1131888"/>
            <a:ext cx="4102103" cy="1692275"/>
          </a:xfrm>
        </p:spPr>
        <p:txBody>
          <a:bodyPr>
            <a:no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8775" y="316760"/>
            <a:ext cx="8426450" cy="672254"/>
          </a:xfrm>
        </p:spPr>
        <p:txBody>
          <a:bodyPr>
            <a:noAutofit/>
          </a:bodyPr>
          <a:lstStyle/>
          <a:p>
            <a:r>
              <a:rPr lang="en-US" dirty="0" smtClean="0"/>
              <a:t>Headline</a:t>
            </a:r>
            <a:endParaRPr lang="ru-R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>
            <a:noAutofit/>
          </a:bodyPr>
          <a:lstStyle/>
          <a:p>
            <a:fld id="{0639123A-F87C-4031-98BC-669B89EDA10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endParaRPr lang="ru-RU" dirty="0"/>
          </a:p>
        </p:txBody>
      </p:sp>
      <p:sp>
        <p:nvSpPr>
          <p:cNvPr id="11" name="Content Placeholder 7"/>
          <p:cNvSpPr>
            <a:spLocks noGrp="1"/>
          </p:cNvSpPr>
          <p:nvPr>
            <p:ph sz="quarter" idx="13" hasCustomPrompt="1"/>
          </p:nvPr>
        </p:nvSpPr>
        <p:spPr>
          <a:xfrm>
            <a:off x="4676775" y="2932498"/>
            <a:ext cx="4108450" cy="1691890"/>
          </a:xfrm>
        </p:spPr>
        <p:txBody>
          <a:bodyPr>
            <a:noAutofit/>
          </a:bodyPr>
          <a:lstStyle>
            <a:lvl1pPr marL="0" indent="0">
              <a:spcBef>
                <a:spcPts val="300"/>
              </a:spcBef>
              <a:spcAft>
                <a:spcPts val="300"/>
              </a:spcAft>
              <a:buSzPct val="90000"/>
              <a:buFontTx/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27785" indent="0">
              <a:buSzPct val="90000"/>
              <a:buFontTx/>
              <a:buNone/>
              <a:defRPr/>
            </a:lvl3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3" name="Content Placeholder 7"/>
          <p:cNvSpPr>
            <a:spLocks noGrp="1"/>
          </p:cNvSpPr>
          <p:nvPr>
            <p:ph sz="quarter" idx="19" hasCustomPrompt="1"/>
          </p:nvPr>
        </p:nvSpPr>
        <p:spPr>
          <a:xfrm>
            <a:off x="355600" y="2932498"/>
            <a:ext cx="4108450" cy="1691890"/>
          </a:xfrm>
        </p:spPr>
        <p:txBody>
          <a:bodyPr>
            <a:noAutofit/>
          </a:bodyPr>
          <a:lstStyle>
            <a:lvl1pPr marL="0" indent="0">
              <a:spcBef>
                <a:spcPts val="300"/>
              </a:spcBef>
              <a:spcAft>
                <a:spcPts val="300"/>
              </a:spcAft>
              <a:buSzPct val="90000"/>
              <a:buFontTx/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27785" indent="0">
              <a:buSzPct val="90000"/>
              <a:buFontTx/>
              <a:buNone/>
              <a:defRPr/>
            </a:lvl3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7639168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.Two pictures+two objects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7"/>
          </p:nvPr>
        </p:nvSpPr>
        <p:spPr>
          <a:xfrm>
            <a:off x="357189" y="2928772"/>
            <a:ext cx="4106864" cy="1692275"/>
          </a:xfrm>
        </p:spPr>
        <p:txBody>
          <a:bodyPr>
            <a:noAutofit/>
          </a:bodyPr>
          <a:lstStyle/>
          <a:p>
            <a:endParaRPr lang="ru-RU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8"/>
          </p:nvPr>
        </p:nvSpPr>
        <p:spPr>
          <a:xfrm>
            <a:off x="4679948" y="2928772"/>
            <a:ext cx="4102103" cy="1692275"/>
          </a:xfrm>
        </p:spPr>
        <p:txBody>
          <a:bodyPr>
            <a:no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8775" y="316760"/>
            <a:ext cx="8426450" cy="672254"/>
          </a:xfrm>
        </p:spPr>
        <p:txBody>
          <a:bodyPr>
            <a:noAutofit/>
          </a:bodyPr>
          <a:lstStyle/>
          <a:p>
            <a:r>
              <a:rPr lang="en-US" dirty="0" smtClean="0"/>
              <a:t>Headline</a:t>
            </a:r>
            <a:endParaRPr lang="ru-R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>
            <a:noAutofit/>
          </a:bodyPr>
          <a:lstStyle/>
          <a:p>
            <a:fld id="{0639123A-F87C-4031-98BC-669B89EDA10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endParaRPr lang="ru-RU" dirty="0"/>
          </a:p>
        </p:txBody>
      </p:sp>
      <p:sp>
        <p:nvSpPr>
          <p:cNvPr id="9" name="Content Placeholder 7"/>
          <p:cNvSpPr>
            <a:spLocks noGrp="1"/>
          </p:cNvSpPr>
          <p:nvPr>
            <p:ph sz="quarter" idx="13" hasCustomPrompt="1"/>
          </p:nvPr>
        </p:nvSpPr>
        <p:spPr>
          <a:xfrm>
            <a:off x="4676775" y="1131888"/>
            <a:ext cx="4108450" cy="1691890"/>
          </a:xfrm>
        </p:spPr>
        <p:txBody>
          <a:bodyPr>
            <a:noAutofit/>
          </a:bodyPr>
          <a:lstStyle>
            <a:lvl1pPr marL="0" indent="0">
              <a:spcBef>
                <a:spcPts val="300"/>
              </a:spcBef>
              <a:spcAft>
                <a:spcPts val="300"/>
              </a:spcAft>
              <a:buSzPct val="90000"/>
              <a:buFontTx/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27785" indent="0">
              <a:buSzPct val="90000"/>
              <a:buFontTx/>
              <a:buNone/>
              <a:defRPr/>
            </a:lvl3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1" name="Content Placeholder 7"/>
          <p:cNvSpPr>
            <a:spLocks noGrp="1"/>
          </p:cNvSpPr>
          <p:nvPr>
            <p:ph sz="quarter" idx="19" hasCustomPrompt="1"/>
          </p:nvPr>
        </p:nvSpPr>
        <p:spPr>
          <a:xfrm>
            <a:off x="355600" y="1131888"/>
            <a:ext cx="4108450" cy="1691890"/>
          </a:xfrm>
        </p:spPr>
        <p:txBody>
          <a:bodyPr>
            <a:noAutofit/>
          </a:bodyPr>
          <a:lstStyle>
            <a:lvl1pPr marL="0" indent="0">
              <a:spcBef>
                <a:spcPts val="300"/>
              </a:spcBef>
              <a:spcAft>
                <a:spcPts val="300"/>
              </a:spcAft>
              <a:buSzPct val="90000"/>
              <a:buFontTx/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27785" indent="0">
              <a:buSzPct val="90000"/>
              <a:buFontTx/>
              <a:buNone/>
              <a:defRPr/>
            </a:lvl3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938549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ight 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Headline</a:t>
            </a:r>
            <a:endParaRPr lang="ru-R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>
            <a:noAutofit/>
          </a:bodyPr>
          <a:lstStyle/>
          <a:p>
            <a:fld id="{0639123A-F87C-4031-98BC-669B89EDA10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endParaRPr lang="ru-RU" dirty="0"/>
          </a:p>
        </p:txBody>
      </p:sp>
      <p:sp>
        <p:nvSpPr>
          <p:cNvPr id="19" name="Content Placeholder 7"/>
          <p:cNvSpPr>
            <a:spLocks noGrp="1"/>
          </p:cNvSpPr>
          <p:nvPr>
            <p:ph sz="quarter" idx="23" hasCustomPrompt="1"/>
          </p:nvPr>
        </p:nvSpPr>
        <p:spPr>
          <a:xfrm>
            <a:off x="355600" y="1131888"/>
            <a:ext cx="1984152" cy="1331850"/>
          </a:xfrm>
        </p:spPr>
        <p:txBody>
          <a:bodyPr>
            <a:noAutofit/>
          </a:bodyPr>
          <a:lstStyle>
            <a:lvl1pPr marL="0" indent="0">
              <a:spcBef>
                <a:spcPts val="300"/>
              </a:spcBef>
              <a:spcAft>
                <a:spcPts val="300"/>
              </a:spcAft>
              <a:buSzPct val="90000"/>
              <a:buFontTx/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27785" indent="0">
              <a:buSzPct val="90000"/>
              <a:buFontTx/>
              <a:buNone/>
              <a:defRPr/>
            </a:lvl3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0" name="Content Placeholder 7"/>
          <p:cNvSpPr>
            <a:spLocks noGrp="1"/>
          </p:cNvSpPr>
          <p:nvPr>
            <p:ph sz="quarter" idx="24" hasCustomPrompt="1"/>
          </p:nvPr>
        </p:nvSpPr>
        <p:spPr>
          <a:xfrm>
            <a:off x="355600" y="2607754"/>
            <a:ext cx="1984152" cy="2016634"/>
          </a:xfrm>
        </p:spPr>
        <p:txBody>
          <a:bodyPr>
            <a:noAutofit/>
          </a:bodyPr>
          <a:lstStyle>
            <a:lvl1pPr marL="0" indent="0">
              <a:spcBef>
                <a:spcPts val="300"/>
              </a:spcBef>
              <a:spcAft>
                <a:spcPts val="300"/>
              </a:spcAft>
              <a:buSzPct val="90000"/>
              <a:buFontTx/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27785" indent="0">
              <a:buSzPct val="90000"/>
              <a:buFontTx/>
              <a:buNone/>
              <a:defRPr/>
            </a:lvl3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4" name="Content Placeholder 7"/>
          <p:cNvSpPr>
            <a:spLocks noGrp="1"/>
          </p:cNvSpPr>
          <p:nvPr>
            <p:ph sz="quarter" idx="25" hasCustomPrompt="1"/>
          </p:nvPr>
        </p:nvSpPr>
        <p:spPr>
          <a:xfrm>
            <a:off x="2500012" y="1131888"/>
            <a:ext cx="1984152" cy="1331850"/>
          </a:xfrm>
        </p:spPr>
        <p:txBody>
          <a:bodyPr>
            <a:noAutofit/>
          </a:bodyPr>
          <a:lstStyle>
            <a:lvl1pPr marL="0" indent="0">
              <a:spcBef>
                <a:spcPts val="300"/>
              </a:spcBef>
              <a:spcAft>
                <a:spcPts val="300"/>
              </a:spcAft>
              <a:buSzPct val="90000"/>
              <a:buFontTx/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27785" indent="0">
              <a:buSzPct val="90000"/>
              <a:buFontTx/>
              <a:buNone/>
              <a:defRPr/>
            </a:lvl3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5" name="Content Placeholder 7"/>
          <p:cNvSpPr>
            <a:spLocks noGrp="1"/>
          </p:cNvSpPr>
          <p:nvPr>
            <p:ph sz="quarter" idx="26" hasCustomPrompt="1"/>
          </p:nvPr>
        </p:nvSpPr>
        <p:spPr>
          <a:xfrm>
            <a:off x="2500012" y="2607754"/>
            <a:ext cx="1984152" cy="2016634"/>
          </a:xfrm>
        </p:spPr>
        <p:txBody>
          <a:bodyPr>
            <a:noAutofit/>
          </a:bodyPr>
          <a:lstStyle>
            <a:lvl1pPr marL="0" indent="0">
              <a:spcBef>
                <a:spcPts val="300"/>
              </a:spcBef>
              <a:spcAft>
                <a:spcPts val="300"/>
              </a:spcAft>
              <a:buSzPct val="90000"/>
              <a:buFontTx/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27785" indent="0">
              <a:buSzPct val="90000"/>
              <a:buFontTx/>
              <a:buNone/>
              <a:defRPr/>
            </a:lvl3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6" name="Content Placeholder 7"/>
          <p:cNvSpPr>
            <a:spLocks noGrp="1"/>
          </p:cNvSpPr>
          <p:nvPr>
            <p:ph sz="quarter" idx="27" hasCustomPrompt="1"/>
          </p:nvPr>
        </p:nvSpPr>
        <p:spPr>
          <a:xfrm>
            <a:off x="4644424" y="1131888"/>
            <a:ext cx="1984152" cy="1331850"/>
          </a:xfrm>
        </p:spPr>
        <p:txBody>
          <a:bodyPr>
            <a:noAutofit/>
          </a:bodyPr>
          <a:lstStyle>
            <a:lvl1pPr marL="0" indent="0">
              <a:spcBef>
                <a:spcPts val="300"/>
              </a:spcBef>
              <a:spcAft>
                <a:spcPts val="300"/>
              </a:spcAft>
              <a:buSzPct val="90000"/>
              <a:buFontTx/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27785" indent="0">
              <a:buSzPct val="90000"/>
              <a:buFontTx/>
              <a:buNone/>
              <a:defRPr/>
            </a:lvl3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Content Placeholder 7"/>
          <p:cNvSpPr>
            <a:spLocks noGrp="1"/>
          </p:cNvSpPr>
          <p:nvPr>
            <p:ph sz="quarter" idx="28" hasCustomPrompt="1"/>
          </p:nvPr>
        </p:nvSpPr>
        <p:spPr>
          <a:xfrm>
            <a:off x="4644424" y="2607754"/>
            <a:ext cx="1984152" cy="2016634"/>
          </a:xfrm>
        </p:spPr>
        <p:txBody>
          <a:bodyPr>
            <a:noAutofit/>
          </a:bodyPr>
          <a:lstStyle>
            <a:lvl1pPr marL="0" indent="0">
              <a:spcBef>
                <a:spcPts val="300"/>
              </a:spcBef>
              <a:spcAft>
                <a:spcPts val="300"/>
              </a:spcAft>
              <a:buSzPct val="90000"/>
              <a:buFontTx/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27785" indent="0">
              <a:buSzPct val="90000"/>
              <a:buFontTx/>
              <a:buNone/>
              <a:defRPr/>
            </a:lvl3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8" name="Content Placeholder 7"/>
          <p:cNvSpPr>
            <a:spLocks noGrp="1"/>
          </p:cNvSpPr>
          <p:nvPr>
            <p:ph sz="quarter" idx="29" hasCustomPrompt="1"/>
          </p:nvPr>
        </p:nvSpPr>
        <p:spPr>
          <a:xfrm>
            <a:off x="6788836" y="1131888"/>
            <a:ext cx="1984152" cy="1331850"/>
          </a:xfrm>
        </p:spPr>
        <p:txBody>
          <a:bodyPr>
            <a:noAutofit/>
          </a:bodyPr>
          <a:lstStyle>
            <a:lvl1pPr marL="0" indent="0">
              <a:spcBef>
                <a:spcPts val="300"/>
              </a:spcBef>
              <a:spcAft>
                <a:spcPts val="300"/>
              </a:spcAft>
              <a:buSzPct val="90000"/>
              <a:buFontTx/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27785" indent="0">
              <a:buSzPct val="90000"/>
              <a:buFontTx/>
              <a:buNone/>
              <a:defRPr/>
            </a:lvl3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Content Placeholder 7"/>
          <p:cNvSpPr>
            <a:spLocks noGrp="1"/>
          </p:cNvSpPr>
          <p:nvPr>
            <p:ph sz="quarter" idx="30" hasCustomPrompt="1"/>
          </p:nvPr>
        </p:nvSpPr>
        <p:spPr>
          <a:xfrm>
            <a:off x="6788836" y="2607754"/>
            <a:ext cx="1984152" cy="2016634"/>
          </a:xfrm>
        </p:spPr>
        <p:txBody>
          <a:bodyPr>
            <a:noAutofit/>
          </a:bodyPr>
          <a:lstStyle>
            <a:lvl1pPr marL="0" indent="0">
              <a:spcBef>
                <a:spcPts val="300"/>
              </a:spcBef>
              <a:spcAft>
                <a:spcPts val="300"/>
              </a:spcAft>
              <a:buSzPct val="90000"/>
              <a:buFontTx/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27785" indent="0">
              <a:buSzPct val="90000"/>
              <a:buFontTx/>
              <a:buNone/>
              <a:defRPr/>
            </a:lvl3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917830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pictures+four 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23"/>
          </p:nvPr>
        </p:nvSpPr>
        <p:spPr>
          <a:xfrm>
            <a:off x="358775" y="1131888"/>
            <a:ext cx="1979613" cy="1327150"/>
          </a:xfrm>
        </p:spPr>
        <p:txBody>
          <a:bodyPr>
            <a:noAutofit/>
          </a:bodyPr>
          <a:lstStyle/>
          <a:p>
            <a:endParaRPr lang="ru-RU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24"/>
          </p:nvPr>
        </p:nvSpPr>
        <p:spPr>
          <a:xfrm>
            <a:off x="2506663" y="1130300"/>
            <a:ext cx="1979612" cy="1328738"/>
          </a:xfrm>
        </p:spPr>
        <p:txBody>
          <a:bodyPr>
            <a:noAutofit/>
          </a:bodyPr>
          <a:lstStyle/>
          <a:p>
            <a:endParaRPr lang="ru-RU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25"/>
          </p:nvPr>
        </p:nvSpPr>
        <p:spPr>
          <a:xfrm>
            <a:off x="4643438" y="1130300"/>
            <a:ext cx="1990725" cy="1328738"/>
          </a:xfrm>
        </p:spPr>
        <p:txBody>
          <a:bodyPr>
            <a:noAutofit/>
          </a:bodyPr>
          <a:lstStyle/>
          <a:p>
            <a:endParaRPr lang="ru-RU"/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26"/>
          </p:nvPr>
        </p:nvSpPr>
        <p:spPr>
          <a:xfrm>
            <a:off x="6800850" y="1130300"/>
            <a:ext cx="1981200" cy="1328738"/>
          </a:xfrm>
        </p:spPr>
        <p:txBody>
          <a:bodyPr>
            <a:no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Headline</a:t>
            </a:r>
            <a:endParaRPr lang="ru-R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>
            <a:noAutofit/>
          </a:bodyPr>
          <a:lstStyle/>
          <a:p>
            <a:fld id="{0639123A-F87C-4031-98BC-669B89EDA10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endParaRPr lang="ru-RU" dirty="0"/>
          </a:p>
        </p:txBody>
      </p:sp>
      <p:sp>
        <p:nvSpPr>
          <p:cNvPr id="13" name="Content Placeholder 7"/>
          <p:cNvSpPr>
            <a:spLocks noGrp="1"/>
          </p:cNvSpPr>
          <p:nvPr>
            <p:ph sz="quarter" idx="27" hasCustomPrompt="1"/>
          </p:nvPr>
        </p:nvSpPr>
        <p:spPr>
          <a:xfrm>
            <a:off x="355600" y="2607754"/>
            <a:ext cx="1984152" cy="2016634"/>
          </a:xfrm>
        </p:spPr>
        <p:txBody>
          <a:bodyPr>
            <a:noAutofit/>
          </a:bodyPr>
          <a:lstStyle>
            <a:lvl1pPr marL="0" indent="0">
              <a:spcBef>
                <a:spcPts val="300"/>
              </a:spcBef>
              <a:spcAft>
                <a:spcPts val="300"/>
              </a:spcAft>
              <a:buSzPct val="90000"/>
              <a:buFontTx/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27785" indent="0">
              <a:buSzPct val="90000"/>
              <a:buFontTx/>
              <a:buNone/>
              <a:defRPr/>
            </a:lvl3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5" name="Content Placeholder 7"/>
          <p:cNvSpPr>
            <a:spLocks noGrp="1"/>
          </p:cNvSpPr>
          <p:nvPr>
            <p:ph sz="quarter" idx="28" hasCustomPrompt="1"/>
          </p:nvPr>
        </p:nvSpPr>
        <p:spPr>
          <a:xfrm>
            <a:off x="2500012" y="2607754"/>
            <a:ext cx="1984152" cy="2016634"/>
          </a:xfrm>
        </p:spPr>
        <p:txBody>
          <a:bodyPr>
            <a:noAutofit/>
          </a:bodyPr>
          <a:lstStyle>
            <a:lvl1pPr marL="0" indent="0">
              <a:spcBef>
                <a:spcPts val="300"/>
              </a:spcBef>
              <a:spcAft>
                <a:spcPts val="300"/>
              </a:spcAft>
              <a:buSzPct val="90000"/>
              <a:buFontTx/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27785" indent="0">
              <a:buSzPct val="90000"/>
              <a:buFontTx/>
              <a:buNone/>
              <a:defRPr/>
            </a:lvl3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7" name="Content Placeholder 7"/>
          <p:cNvSpPr>
            <a:spLocks noGrp="1"/>
          </p:cNvSpPr>
          <p:nvPr>
            <p:ph sz="quarter" idx="29" hasCustomPrompt="1"/>
          </p:nvPr>
        </p:nvSpPr>
        <p:spPr>
          <a:xfrm>
            <a:off x="4644424" y="2607754"/>
            <a:ext cx="1984152" cy="2016634"/>
          </a:xfrm>
        </p:spPr>
        <p:txBody>
          <a:bodyPr>
            <a:noAutofit/>
          </a:bodyPr>
          <a:lstStyle>
            <a:lvl1pPr marL="0" indent="0">
              <a:spcBef>
                <a:spcPts val="300"/>
              </a:spcBef>
              <a:spcAft>
                <a:spcPts val="300"/>
              </a:spcAft>
              <a:buSzPct val="90000"/>
              <a:buFontTx/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27785" indent="0">
              <a:buSzPct val="90000"/>
              <a:buFontTx/>
              <a:buNone/>
              <a:defRPr/>
            </a:lvl3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9" name="Content Placeholder 7"/>
          <p:cNvSpPr>
            <a:spLocks noGrp="1"/>
          </p:cNvSpPr>
          <p:nvPr>
            <p:ph sz="quarter" idx="30" hasCustomPrompt="1"/>
          </p:nvPr>
        </p:nvSpPr>
        <p:spPr>
          <a:xfrm>
            <a:off x="6788836" y="2607754"/>
            <a:ext cx="1984152" cy="2016634"/>
          </a:xfrm>
        </p:spPr>
        <p:txBody>
          <a:bodyPr>
            <a:noAutofit/>
          </a:bodyPr>
          <a:lstStyle>
            <a:lvl1pPr marL="0" indent="0">
              <a:spcBef>
                <a:spcPts val="300"/>
              </a:spcBef>
              <a:spcAft>
                <a:spcPts val="300"/>
              </a:spcAft>
              <a:buSzPct val="90000"/>
              <a:buFontTx/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27785" indent="0">
              <a:buSzPct val="90000"/>
              <a:buFontTx/>
              <a:buNone/>
              <a:defRPr/>
            </a:lvl3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9565915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n 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8775" y="313200"/>
            <a:ext cx="8426450" cy="676800"/>
          </a:xfrm>
        </p:spPr>
        <p:txBody>
          <a:bodyPr>
            <a:noAutofit/>
          </a:bodyPr>
          <a:lstStyle/>
          <a:p>
            <a:r>
              <a:rPr lang="en-US" dirty="0" smtClean="0"/>
              <a:t>Headline</a:t>
            </a:r>
            <a:endParaRPr lang="ru-R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>
            <a:noAutofit/>
          </a:bodyPr>
          <a:lstStyle/>
          <a:p>
            <a:fld id="{0639123A-F87C-4031-98BC-669B89EDA10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endParaRPr lang="ru-RU" dirty="0"/>
          </a:p>
        </p:txBody>
      </p:sp>
      <p:sp>
        <p:nvSpPr>
          <p:cNvPr id="20" name="Content Placeholder 6"/>
          <p:cNvSpPr>
            <a:spLocks noGrp="1"/>
          </p:cNvSpPr>
          <p:nvPr>
            <p:ph sz="quarter" idx="24" hasCustomPrompt="1"/>
          </p:nvPr>
        </p:nvSpPr>
        <p:spPr>
          <a:xfrm>
            <a:off x="358775" y="1132094"/>
            <a:ext cx="1548000" cy="760568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1pPr>
            <a:lvl2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2pPr>
            <a:lvl3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3pPr>
            <a:lvl4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4pPr>
            <a:lvl5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5pPr>
          </a:lstStyle>
          <a:p>
            <a:pPr lvl="0"/>
            <a:r>
              <a:rPr lang="en-US" dirty="0" smtClean="0"/>
              <a:t>Headline</a:t>
            </a:r>
          </a:p>
        </p:txBody>
      </p:sp>
      <p:sp>
        <p:nvSpPr>
          <p:cNvPr id="22" name="Content Placeholder 6"/>
          <p:cNvSpPr>
            <a:spLocks noGrp="1"/>
          </p:cNvSpPr>
          <p:nvPr>
            <p:ph sz="quarter" idx="26" hasCustomPrompt="1"/>
          </p:nvPr>
        </p:nvSpPr>
        <p:spPr>
          <a:xfrm>
            <a:off x="2078155" y="1132094"/>
            <a:ext cx="1548000" cy="760568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1pPr>
            <a:lvl2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2pPr>
            <a:lvl3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3pPr>
            <a:lvl4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4pPr>
            <a:lvl5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5pPr>
          </a:lstStyle>
          <a:p>
            <a:pPr lvl="0"/>
            <a:r>
              <a:rPr lang="en-US" dirty="0" smtClean="0"/>
              <a:t>Headline</a:t>
            </a:r>
          </a:p>
        </p:txBody>
      </p:sp>
      <p:sp>
        <p:nvSpPr>
          <p:cNvPr id="28" name="Content Placeholder 6"/>
          <p:cNvSpPr>
            <a:spLocks noGrp="1"/>
          </p:cNvSpPr>
          <p:nvPr>
            <p:ph sz="quarter" idx="28" hasCustomPrompt="1"/>
          </p:nvPr>
        </p:nvSpPr>
        <p:spPr>
          <a:xfrm>
            <a:off x="5516915" y="1132094"/>
            <a:ext cx="1548000" cy="760568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1pPr>
            <a:lvl2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2pPr>
            <a:lvl3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3pPr>
            <a:lvl4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4pPr>
            <a:lvl5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5pPr>
          </a:lstStyle>
          <a:p>
            <a:pPr lvl="0"/>
            <a:r>
              <a:rPr lang="en-US" dirty="0" smtClean="0"/>
              <a:t>Headline</a:t>
            </a:r>
          </a:p>
        </p:txBody>
      </p:sp>
      <p:sp>
        <p:nvSpPr>
          <p:cNvPr id="30" name="Content Placeholder 6"/>
          <p:cNvSpPr>
            <a:spLocks noGrp="1"/>
          </p:cNvSpPr>
          <p:nvPr>
            <p:ph sz="quarter" idx="30" hasCustomPrompt="1"/>
          </p:nvPr>
        </p:nvSpPr>
        <p:spPr>
          <a:xfrm>
            <a:off x="7236296" y="1132094"/>
            <a:ext cx="1548000" cy="760568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1pPr>
            <a:lvl2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2pPr>
            <a:lvl3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3pPr>
            <a:lvl4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4pPr>
            <a:lvl5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5pPr>
          </a:lstStyle>
          <a:p>
            <a:pPr lvl="0"/>
            <a:r>
              <a:rPr lang="en-US" dirty="0" smtClean="0"/>
              <a:t>Headline</a:t>
            </a:r>
          </a:p>
        </p:txBody>
      </p:sp>
      <p:sp>
        <p:nvSpPr>
          <p:cNvPr id="32" name="Content Placeholder 6"/>
          <p:cNvSpPr>
            <a:spLocks noGrp="1"/>
          </p:cNvSpPr>
          <p:nvPr>
            <p:ph sz="quarter" idx="32" hasCustomPrompt="1"/>
          </p:nvPr>
        </p:nvSpPr>
        <p:spPr>
          <a:xfrm>
            <a:off x="3797535" y="1132094"/>
            <a:ext cx="1548000" cy="760568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1pPr>
            <a:lvl2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2pPr>
            <a:lvl3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3pPr>
            <a:lvl4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4pPr>
            <a:lvl5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5pPr>
          </a:lstStyle>
          <a:p>
            <a:pPr lvl="0"/>
            <a:r>
              <a:rPr lang="en-US" dirty="0" smtClean="0"/>
              <a:t>Headline</a:t>
            </a:r>
          </a:p>
        </p:txBody>
      </p:sp>
      <p:sp>
        <p:nvSpPr>
          <p:cNvPr id="15" name="Content Placeholder 7"/>
          <p:cNvSpPr>
            <a:spLocks noGrp="1"/>
          </p:cNvSpPr>
          <p:nvPr>
            <p:ph sz="quarter" idx="33" hasCustomPrompt="1"/>
          </p:nvPr>
        </p:nvSpPr>
        <p:spPr>
          <a:xfrm>
            <a:off x="355600" y="1995488"/>
            <a:ext cx="1548000" cy="2628900"/>
          </a:xfrm>
        </p:spPr>
        <p:txBody>
          <a:bodyPr>
            <a:noAutofit/>
          </a:bodyPr>
          <a:lstStyle>
            <a:lvl1pPr marL="0" indent="0">
              <a:spcBef>
                <a:spcPts val="300"/>
              </a:spcBef>
              <a:spcAft>
                <a:spcPts val="300"/>
              </a:spcAft>
              <a:buSzPct val="90000"/>
              <a:buFontTx/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27785" indent="0">
              <a:buSzPct val="90000"/>
              <a:buFontTx/>
              <a:buNone/>
              <a:defRPr/>
            </a:lvl3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6" name="Content Placeholder 7"/>
          <p:cNvSpPr>
            <a:spLocks noGrp="1"/>
          </p:cNvSpPr>
          <p:nvPr>
            <p:ph sz="quarter" idx="34" hasCustomPrompt="1"/>
          </p:nvPr>
        </p:nvSpPr>
        <p:spPr>
          <a:xfrm>
            <a:off x="2076006" y="1995488"/>
            <a:ext cx="1548000" cy="2628900"/>
          </a:xfrm>
        </p:spPr>
        <p:txBody>
          <a:bodyPr>
            <a:noAutofit/>
          </a:bodyPr>
          <a:lstStyle>
            <a:lvl1pPr marL="0" indent="0">
              <a:spcBef>
                <a:spcPts val="300"/>
              </a:spcBef>
              <a:spcAft>
                <a:spcPts val="300"/>
              </a:spcAft>
              <a:buSzPct val="90000"/>
              <a:buFontTx/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27785" indent="0">
              <a:buSzPct val="90000"/>
              <a:buFontTx/>
              <a:buNone/>
              <a:defRPr/>
            </a:lvl3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7" name="Content Placeholder 7"/>
          <p:cNvSpPr>
            <a:spLocks noGrp="1"/>
          </p:cNvSpPr>
          <p:nvPr>
            <p:ph sz="quarter" idx="35" hasCustomPrompt="1"/>
          </p:nvPr>
        </p:nvSpPr>
        <p:spPr>
          <a:xfrm>
            <a:off x="3796412" y="1995488"/>
            <a:ext cx="1548000" cy="2628900"/>
          </a:xfrm>
        </p:spPr>
        <p:txBody>
          <a:bodyPr>
            <a:noAutofit/>
          </a:bodyPr>
          <a:lstStyle>
            <a:lvl1pPr marL="0" indent="0">
              <a:spcBef>
                <a:spcPts val="300"/>
              </a:spcBef>
              <a:spcAft>
                <a:spcPts val="300"/>
              </a:spcAft>
              <a:buSzPct val="90000"/>
              <a:buFontTx/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27785" indent="0">
              <a:buSzPct val="90000"/>
              <a:buFontTx/>
              <a:buNone/>
              <a:defRPr/>
            </a:lvl3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8" name="Content Placeholder 7"/>
          <p:cNvSpPr>
            <a:spLocks noGrp="1"/>
          </p:cNvSpPr>
          <p:nvPr>
            <p:ph sz="quarter" idx="36" hasCustomPrompt="1"/>
          </p:nvPr>
        </p:nvSpPr>
        <p:spPr>
          <a:xfrm>
            <a:off x="5516818" y="1995488"/>
            <a:ext cx="1548000" cy="2628900"/>
          </a:xfrm>
        </p:spPr>
        <p:txBody>
          <a:bodyPr>
            <a:noAutofit/>
          </a:bodyPr>
          <a:lstStyle>
            <a:lvl1pPr marL="0" indent="0">
              <a:spcBef>
                <a:spcPts val="300"/>
              </a:spcBef>
              <a:spcAft>
                <a:spcPts val="300"/>
              </a:spcAft>
              <a:buSzPct val="90000"/>
              <a:buFontTx/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27785" indent="0">
              <a:buSzPct val="90000"/>
              <a:buFontTx/>
              <a:buNone/>
              <a:defRPr/>
            </a:lvl3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9" name="Content Placeholder 7"/>
          <p:cNvSpPr>
            <a:spLocks noGrp="1"/>
          </p:cNvSpPr>
          <p:nvPr>
            <p:ph sz="quarter" idx="37" hasCustomPrompt="1"/>
          </p:nvPr>
        </p:nvSpPr>
        <p:spPr>
          <a:xfrm>
            <a:off x="7237225" y="1995488"/>
            <a:ext cx="1548000" cy="2628900"/>
          </a:xfrm>
        </p:spPr>
        <p:txBody>
          <a:bodyPr>
            <a:noAutofit/>
          </a:bodyPr>
          <a:lstStyle>
            <a:lvl1pPr marL="0" indent="0">
              <a:spcBef>
                <a:spcPts val="300"/>
              </a:spcBef>
              <a:spcAft>
                <a:spcPts val="300"/>
              </a:spcAft>
              <a:buSzPct val="90000"/>
              <a:buFontTx/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27785" indent="0">
              <a:buSzPct val="90000"/>
              <a:buFontTx/>
              <a:buNone/>
              <a:defRPr/>
            </a:lvl3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68861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ive pictures+five 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Headline</a:t>
            </a:r>
            <a:endParaRPr lang="ru-R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>
            <a:noAutofit/>
          </a:bodyPr>
          <a:lstStyle/>
          <a:p>
            <a:fld id="{0639123A-F87C-4031-98BC-669B89EDA10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endParaRPr lang="ru-RU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34"/>
          </p:nvPr>
        </p:nvSpPr>
        <p:spPr>
          <a:xfrm>
            <a:off x="357505" y="1132250"/>
            <a:ext cx="1541463" cy="760412"/>
          </a:xfrm>
        </p:spPr>
        <p:txBody>
          <a:bodyPr>
            <a:noAutofit/>
          </a:bodyPr>
          <a:lstStyle/>
          <a:p>
            <a:endParaRPr lang="ru-RU"/>
          </a:p>
        </p:txBody>
      </p:sp>
      <p:sp>
        <p:nvSpPr>
          <p:cNvPr id="17" name="Picture Placeholder 5"/>
          <p:cNvSpPr>
            <a:spLocks noGrp="1"/>
          </p:cNvSpPr>
          <p:nvPr>
            <p:ph type="pic" sz="quarter" idx="35"/>
          </p:nvPr>
        </p:nvSpPr>
        <p:spPr>
          <a:xfrm>
            <a:off x="2077203" y="1132250"/>
            <a:ext cx="1541463" cy="760412"/>
          </a:xfrm>
        </p:spPr>
        <p:txBody>
          <a:bodyPr>
            <a:noAutofit/>
          </a:bodyPr>
          <a:lstStyle/>
          <a:p>
            <a:endParaRPr lang="ru-RU"/>
          </a:p>
        </p:txBody>
      </p:sp>
      <p:sp>
        <p:nvSpPr>
          <p:cNvPr id="18" name="Picture Placeholder 5"/>
          <p:cNvSpPr>
            <a:spLocks noGrp="1"/>
          </p:cNvSpPr>
          <p:nvPr>
            <p:ph type="pic" sz="quarter" idx="36"/>
          </p:nvPr>
        </p:nvSpPr>
        <p:spPr>
          <a:xfrm>
            <a:off x="3796901" y="1132250"/>
            <a:ext cx="1541463" cy="760412"/>
          </a:xfrm>
        </p:spPr>
        <p:txBody>
          <a:bodyPr>
            <a:noAutofit/>
          </a:bodyPr>
          <a:lstStyle/>
          <a:p>
            <a:endParaRPr lang="ru-RU"/>
          </a:p>
        </p:txBody>
      </p:sp>
      <p:sp>
        <p:nvSpPr>
          <p:cNvPr id="19" name="Picture Placeholder 5"/>
          <p:cNvSpPr>
            <a:spLocks noGrp="1"/>
          </p:cNvSpPr>
          <p:nvPr>
            <p:ph type="pic" sz="quarter" idx="37"/>
          </p:nvPr>
        </p:nvSpPr>
        <p:spPr>
          <a:xfrm>
            <a:off x="5516599" y="1132250"/>
            <a:ext cx="1541463" cy="760412"/>
          </a:xfrm>
        </p:spPr>
        <p:txBody>
          <a:bodyPr>
            <a:noAutofit/>
          </a:bodyPr>
          <a:lstStyle/>
          <a:p>
            <a:endParaRPr lang="ru-RU"/>
          </a:p>
        </p:txBody>
      </p:sp>
      <p:sp>
        <p:nvSpPr>
          <p:cNvPr id="24" name="Picture Placeholder 5"/>
          <p:cNvSpPr>
            <a:spLocks noGrp="1"/>
          </p:cNvSpPr>
          <p:nvPr>
            <p:ph type="pic" sz="quarter" idx="38"/>
          </p:nvPr>
        </p:nvSpPr>
        <p:spPr>
          <a:xfrm>
            <a:off x="7236296" y="1132250"/>
            <a:ext cx="1541463" cy="760412"/>
          </a:xfrm>
        </p:spPr>
        <p:txBody>
          <a:bodyPr>
            <a:noAutofit/>
          </a:bodyPr>
          <a:lstStyle/>
          <a:p>
            <a:endParaRPr lang="ru-RU"/>
          </a:p>
        </p:txBody>
      </p:sp>
      <p:sp>
        <p:nvSpPr>
          <p:cNvPr id="15" name="Content Placeholder 7"/>
          <p:cNvSpPr>
            <a:spLocks noGrp="1"/>
          </p:cNvSpPr>
          <p:nvPr>
            <p:ph sz="quarter" idx="33" hasCustomPrompt="1"/>
          </p:nvPr>
        </p:nvSpPr>
        <p:spPr>
          <a:xfrm>
            <a:off x="355600" y="1995488"/>
            <a:ext cx="1548000" cy="2628900"/>
          </a:xfrm>
        </p:spPr>
        <p:txBody>
          <a:bodyPr>
            <a:noAutofit/>
          </a:bodyPr>
          <a:lstStyle>
            <a:lvl1pPr marL="0" indent="0">
              <a:spcBef>
                <a:spcPts val="300"/>
              </a:spcBef>
              <a:spcAft>
                <a:spcPts val="300"/>
              </a:spcAft>
              <a:buSzPct val="90000"/>
              <a:buFontTx/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27785" indent="0">
              <a:buSzPct val="90000"/>
              <a:buFontTx/>
              <a:buNone/>
              <a:defRPr/>
            </a:lvl3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6" name="Content Placeholder 7"/>
          <p:cNvSpPr>
            <a:spLocks noGrp="1"/>
          </p:cNvSpPr>
          <p:nvPr>
            <p:ph sz="quarter" idx="39" hasCustomPrompt="1"/>
          </p:nvPr>
        </p:nvSpPr>
        <p:spPr>
          <a:xfrm>
            <a:off x="2076006" y="1995488"/>
            <a:ext cx="1548000" cy="2628900"/>
          </a:xfrm>
        </p:spPr>
        <p:txBody>
          <a:bodyPr>
            <a:noAutofit/>
          </a:bodyPr>
          <a:lstStyle>
            <a:lvl1pPr marL="0" indent="0">
              <a:spcBef>
                <a:spcPts val="300"/>
              </a:spcBef>
              <a:spcAft>
                <a:spcPts val="300"/>
              </a:spcAft>
              <a:buSzPct val="90000"/>
              <a:buFontTx/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27785" indent="0">
              <a:buSzPct val="90000"/>
              <a:buFontTx/>
              <a:buNone/>
              <a:defRPr/>
            </a:lvl3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0" name="Content Placeholder 7"/>
          <p:cNvSpPr>
            <a:spLocks noGrp="1"/>
          </p:cNvSpPr>
          <p:nvPr>
            <p:ph sz="quarter" idx="40" hasCustomPrompt="1"/>
          </p:nvPr>
        </p:nvSpPr>
        <p:spPr>
          <a:xfrm>
            <a:off x="3796412" y="1995488"/>
            <a:ext cx="1548000" cy="2628900"/>
          </a:xfrm>
        </p:spPr>
        <p:txBody>
          <a:bodyPr>
            <a:noAutofit/>
          </a:bodyPr>
          <a:lstStyle>
            <a:lvl1pPr marL="0" indent="0">
              <a:spcBef>
                <a:spcPts val="300"/>
              </a:spcBef>
              <a:spcAft>
                <a:spcPts val="300"/>
              </a:spcAft>
              <a:buSzPct val="90000"/>
              <a:buFontTx/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27785" indent="0">
              <a:buSzPct val="90000"/>
              <a:buFontTx/>
              <a:buNone/>
              <a:defRPr/>
            </a:lvl3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2" name="Content Placeholder 7"/>
          <p:cNvSpPr>
            <a:spLocks noGrp="1"/>
          </p:cNvSpPr>
          <p:nvPr>
            <p:ph sz="quarter" idx="41" hasCustomPrompt="1"/>
          </p:nvPr>
        </p:nvSpPr>
        <p:spPr>
          <a:xfrm>
            <a:off x="5516818" y="1995488"/>
            <a:ext cx="1548000" cy="2628900"/>
          </a:xfrm>
        </p:spPr>
        <p:txBody>
          <a:bodyPr>
            <a:noAutofit/>
          </a:bodyPr>
          <a:lstStyle>
            <a:lvl1pPr marL="0" indent="0">
              <a:spcBef>
                <a:spcPts val="300"/>
              </a:spcBef>
              <a:spcAft>
                <a:spcPts val="300"/>
              </a:spcAft>
              <a:buSzPct val="90000"/>
              <a:buFontTx/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27785" indent="0">
              <a:buSzPct val="90000"/>
              <a:buFontTx/>
              <a:buNone/>
              <a:defRPr/>
            </a:lvl3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5" name="Content Placeholder 7"/>
          <p:cNvSpPr>
            <a:spLocks noGrp="1"/>
          </p:cNvSpPr>
          <p:nvPr>
            <p:ph sz="quarter" idx="42" hasCustomPrompt="1"/>
          </p:nvPr>
        </p:nvSpPr>
        <p:spPr>
          <a:xfrm>
            <a:off x="7237225" y="1995488"/>
            <a:ext cx="1548000" cy="2628900"/>
          </a:xfrm>
        </p:spPr>
        <p:txBody>
          <a:bodyPr>
            <a:noAutofit/>
          </a:bodyPr>
          <a:lstStyle>
            <a:lvl1pPr marL="0" indent="0">
              <a:spcBef>
                <a:spcPts val="300"/>
              </a:spcBef>
              <a:spcAft>
                <a:spcPts val="300"/>
              </a:spcAft>
              <a:buSzPct val="90000"/>
              <a:buFontTx/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27785" indent="0">
              <a:buSzPct val="90000"/>
              <a:buFontTx/>
              <a:buNone/>
              <a:defRPr/>
            </a:lvl3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3480467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Headline</a:t>
            </a:r>
            <a:endParaRPr lang="ru-R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>
            <a:noAutofit/>
          </a:bodyPr>
          <a:lstStyle/>
          <a:p>
            <a:fld id="{0639123A-F87C-4031-98BC-669B89EDA10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endParaRPr lang="ru-RU" dirty="0"/>
          </a:p>
        </p:txBody>
      </p:sp>
      <p:sp>
        <p:nvSpPr>
          <p:cNvPr id="51" name="Content Placeholder 6"/>
          <p:cNvSpPr>
            <a:spLocks noGrp="1"/>
          </p:cNvSpPr>
          <p:nvPr>
            <p:ph sz="quarter" idx="28" hasCustomPrompt="1"/>
          </p:nvPr>
        </p:nvSpPr>
        <p:spPr>
          <a:xfrm>
            <a:off x="358775" y="1909767"/>
            <a:ext cx="1986543" cy="179536"/>
          </a:xfrm>
        </p:spPr>
        <p:txBody>
          <a:bodyPr anchor="t">
            <a:noAutofit/>
          </a:bodyPr>
          <a:lstStyle>
            <a:lvl1pPr algn="ctr">
              <a:lnSpc>
                <a:spcPts val="1400"/>
              </a:lnSpc>
              <a:spcBef>
                <a:spcPts val="300"/>
              </a:spcBef>
              <a:spcAft>
                <a:spcPts val="300"/>
              </a:spcAft>
              <a:defRPr sz="1500">
                <a:latin typeface="Arial" panose="020B0604020202020204" pitchFamily="34" charset="0"/>
              </a:defRPr>
            </a:lvl1pPr>
            <a:lvl2pPr marL="0" indent="0" algn="ctr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+mj-lt"/>
              <a:buNone/>
              <a:defRPr sz="1300">
                <a:latin typeface="+mn-lt"/>
              </a:defRPr>
            </a:lvl2pPr>
            <a:lvl3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3pPr>
            <a:lvl4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4pPr>
            <a:lvl5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5pPr>
          </a:lstStyle>
          <a:p>
            <a:pPr lvl="0"/>
            <a:r>
              <a:rPr lang="en-US" dirty="0" smtClean="0"/>
              <a:t>Text</a:t>
            </a:r>
          </a:p>
        </p:txBody>
      </p:sp>
      <p:sp>
        <p:nvSpPr>
          <p:cNvPr id="78" name="Content Placeholder 6"/>
          <p:cNvSpPr>
            <a:spLocks noGrp="1"/>
          </p:cNvSpPr>
          <p:nvPr>
            <p:ph sz="quarter" idx="30" hasCustomPrompt="1"/>
          </p:nvPr>
        </p:nvSpPr>
        <p:spPr>
          <a:xfrm>
            <a:off x="358775" y="3079748"/>
            <a:ext cx="1986543" cy="179536"/>
          </a:xfrm>
        </p:spPr>
        <p:txBody>
          <a:bodyPr anchor="t">
            <a:noAutofit/>
          </a:bodyPr>
          <a:lstStyle>
            <a:lvl1pPr algn="ctr">
              <a:lnSpc>
                <a:spcPts val="1400"/>
              </a:lnSpc>
              <a:spcBef>
                <a:spcPts val="300"/>
              </a:spcBef>
              <a:spcAft>
                <a:spcPts val="300"/>
              </a:spcAft>
              <a:defRPr sz="1500">
                <a:latin typeface="Arial" panose="020B0604020202020204" pitchFamily="34" charset="0"/>
              </a:defRPr>
            </a:lvl1pPr>
            <a:lvl2pPr marL="0" indent="0" algn="ctr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+mj-lt"/>
              <a:buNone/>
              <a:defRPr sz="1300">
                <a:latin typeface="+mn-lt"/>
              </a:defRPr>
            </a:lvl2pPr>
            <a:lvl3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3pPr>
            <a:lvl4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4pPr>
            <a:lvl5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5pPr>
          </a:lstStyle>
          <a:p>
            <a:pPr lvl="0"/>
            <a:r>
              <a:rPr lang="en-US" dirty="0" smtClean="0"/>
              <a:t>Text</a:t>
            </a:r>
          </a:p>
        </p:txBody>
      </p:sp>
      <p:sp>
        <p:nvSpPr>
          <p:cNvPr id="80" name="Content Placeholder 6"/>
          <p:cNvSpPr>
            <a:spLocks noGrp="1"/>
          </p:cNvSpPr>
          <p:nvPr>
            <p:ph sz="quarter" idx="32" hasCustomPrompt="1"/>
          </p:nvPr>
        </p:nvSpPr>
        <p:spPr>
          <a:xfrm>
            <a:off x="358775" y="4249729"/>
            <a:ext cx="1986543" cy="179536"/>
          </a:xfrm>
        </p:spPr>
        <p:txBody>
          <a:bodyPr anchor="t">
            <a:noAutofit/>
          </a:bodyPr>
          <a:lstStyle>
            <a:lvl1pPr algn="ctr">
              <a:lnSpc>
                <a:spcPts val="1400"/>
              </a:lnSpc>
              <a:spcBef>
                <a:spcPts val="300"/>
              </a:spcBef>
              <a:spcAft>
                <a:spcPts val="300"/>
              </a:spcAft>
              <a:defRPr sz="1500">
                <a:latin typeface="Arial" panose="020B0604020202020204" pitchFamily="34" charset="0"/>
              </a:defRPr>
            </a:lvl1pPr>
            <a:lvl2pPr marL="0" indent="0" algn="ctr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+mj-lt"/>
              <a:buNone/>
              <a:defRPr sz="1300">
                <a:latin typeface="+mn-lt"/>
              </a:defRPr>
            </a:lvl2pPr>
            <a:lvl3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3pPr>
            <a:lvl4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4pPr>
            <a:lvl5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5pPr>
          </a:lstStyle>
          <a:p>
            <a:pPr lvl="0"/>
            <a:r>
              <a:rPr lang="en-US" dirty="0" smtClean="0"/>
              <a:t>Text</a:t>
            </a:r>
          </a:p>
        </p:txBody>
      </p:sp>
      <p:sp>
        <p:nvSpPr>
          <p:cNvPr id="82" name="Content Placeholder 6"/>
          <p:cNvSpPr>
            <a:spLocks noGrp="1"/>
          </p:cNvSpPr>
          <p:nvPr>
            <p:ph sz="quarter" idx="34" hasCustomPrompt="1"/>
          </p:nvPr>
        </p:nvSpPr>
        <p:spPr>
          <a:xfrm>
            <a:off x="2513013" y="1909767"/>
            <a:ext cx="1986543" cy="179536"/>
          </a:xfrm>
        </p:spPr>
        <p:txBody>
          <a:bodyPr anchor="t">
            <a:noAutofit/>
          </a:bodyPr>
          <a:lstStyle>
            <a:lvl1pPr algn="ctr">
              <a:lnSpc>
                <a:spcPts val="1400"/>
              </a:lnSpc>
              <a:spcBef>
                <a:spcPts val="300"/>
              </a:spcBef>
              <a:spcAft>
                <a:spcPts val="300"/>
              </a:spcAft>
              <a:defRPr sz="1500">
                <a:latin typeface="Arial" panose="020B0604020202020204" pitchFamily="34" charset="0"/>
              </a:defRPr>
            </a:lvl1pPr>
            <a:lvl2pPr marL="0" indent="0" algn="ctr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+mj-lt"/>
              <a:buNone/>
              <a:defRPr sz="1300">
                <a:latin typeface="+mn-lt"/>
              </a:defRPr>
            </a:lvl2pPr>
            <a:lvl3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3pPr>
            <a:lvl4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4pPr>
            <a:lvl5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5pPr>
          </a:lstStyle>
          <a:p>
            <a:pPr lvl="0"/>
            <a:r>
              <a:rPr lang="en-US" dirty="0" smtClean="0"/>
              <a:t>Text</a:t>
            </a:r>
          </a:p>
        </p:txBody>
      </p:sp>
      <p:sp>
        <p:nvSpPr>
          <p:cNvPr id="84" name="Content Placeholder 6"/>
          <p:cNvSpPr>
            <a:spLocks noGrp="1"/>
          </p:cNvSpPr>
          <p:nvPr>
            <p:ph sz="quarter" idx="36" hasCustomPrompt="1"/>
          </p:nvPr>
        </p:nvSpPr>
        <p:spPr>
          <a:xfrm>
            <a:off x="2513013" y="3079748"/>
            <a:ext cx="1986543" cy="179536"/>
          </a:xfrm>
        </p:spPr>
        <p:txBody>
          <a:bodyPr anchor="t">
            <a:noAutofit/>
          </a:bodyPr>
          <a:lstStyle>
            <a:lvl1pPr algn="ctr">
              <a:lnSpc>
                <a:spcPts val="1400"/>
              </a:lnSpc>
              <a:spcBef>
                <a:spcPts val="300"/>
              </a:spcBef>
              <a:spcAft>
                <a:spcPts val="300"/>
              </a:spcAft>
              <a:defRPr sz="1500">
                <a:latin typeface="Arial" panose="020B0604020202020204" pitchFamily="34" charset="0"/>
              </a:defRPr>
            </a:lvl1pPr>
            <a:lvl2pPr marL="0" indent="0" algn="ctr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+mj-lt"/>
              <a:buNone/>
              <a:defRPr sz="1300">
                <a:latin typeface="+mn-lt"/>
              </a:defRPr>
            </a:lvl2pPr>
            <a:lvl3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3pPr>
            <a:lvl4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4pPr>
            <a:lvl5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5pPr>
          </a:lstStyle>
          <a:p>
            <a:pPr lvl="0"/>
            <a:r>
              <a:rPr lang="en-US" dirty="0" smtClean="0"/>
              <a:t>Text</a:t>
            </a:r>
          </a:p>
        </p:txBody>
      </p:sp>
      <p:sp>
        <p:nvSpPr>
          <p:cNvPr id="86" name="Content Placeholder 6"/>
          <p:cNvSpPr>
            <a:spLocks noGrp="1"/>
          </p:cNvSpPr>
          <p:nvPr>
            <p:ph sz="quarter" idx="38" hasCustomPrompt="1"/>
          </p:nvPr>
        </p:nvSpPr>
        <p:spPr>
          <a:xfrm>
            <a:off x="2513013" y="4249729"/>
            <a:ext cx="1986543" cy="179536"/>
          </a:xfrm>
        </p:spPr>
        <p:txBody>
          <a:bodyPr anchor="t">
            <a:noAutofit/>
          </a:bodyPr>
          <a:lstStyle>
            <a:lvl1pPr algn="ctr">
              <a:lnSpc>
                <a:spcPts val="1400"/>
              </a:lnSpc>
              <a:spcBef>
                <a:spcPts val="300"/>
              </a:spcBef>
              <a:spcAft>
                <a:spcPts val="300"/>
              </a:spcAft>
              <a:defRPr sz="1500">
                <a:latin typeface="Arial" panose="020B0604020202020204" pitchFamily="34" charset="0"/>
              </a:defRPr>
            </a:lvl1pPr>
            <a:lvl2pPr marL="0" indent="0" algn="ctr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+mj-lt"/>
              <a:buNone/>
              <a:defRPr sz="1300">
                <a:latin typeface="+mn-lt"/>
              </a:defRPr>
            </a:lvl2pPr>
            <a:lvl3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3pPr>
            <a:lvl4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4pPr>
            <a:lvl5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5pPr>
          </a:lstStyle>
          <a:p>
            <a:pPr lvl="0"/>
            <a:r>
              <a:rPr lang="en-US" dirty="0" smtClean="0"/>
              <a:t>Text</a:t>
            </a:r>
          </a:p>
        </p:txBody>
      </p:sp>
      <p:sp>
        <p:nvSpPr>
          <p:cNvPr id="88" name="Content Placeholder 6"/>
          <p:cNvSpPr>
            <a:spLocks noGrp="1"/>
          </p:cNvSpPr>
          <p:nvPr>
            <p:ph sz="quarter" idx="40" hasCustomPrompt="1"/>
          </p:nvPr>
        </p:nvSpPr>
        <p:spPr>
          <a:xfrm>
            <a:off x="4643438" y="1909767"/>
            <a:ext cx="1986543" cy="179536"/>
          </a:xfrm>
        </p:spPr>
        <p:txBody>
          <a:bodyPr anchor="t">
            <a:noAutofit/>
          </a:bodyPr>
          <a:lstStyle>
            <a:lvl1pPr algn="ctr">
              <a:lnSpc>
                <a:spcPts val="1400"/>
              </a:lnSpc>
              <a:spcBef>
                <a:spcPts val="300"/>
              </a:spcBef>
              <a:spcAft>
                <a:spcPts val="300"/>
              </a:spcAft>
              <a:defRPr sz="1500">
                <a:latin typeface="Arial" panose="020B0604020202020204" pitchFamily="34" charset="0"/>
              </a:defRPr>
            </a:lvl1pPr>
            <a:lvl2pPr marL="0" indent="0" algn="ctr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+mj-lt"/>
              <a:buNone/>
              <a:defRPr sz="1300">
                <a:latin typeface="+mn-lt"/>
              </a:defRPr>
            </a:lvl2pPr>
            <a:lvl3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3pPr>
            <a:lvl4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4pPr>
            <a:lvl5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5pPr>
          </a:lstStyle>
          <a:p>
            <a:pPr lvl="0"/>
            <a:r>
              <a:rPr lang="en-US" dirty="0" smtClean="0"/>
              <a:t>Text</a:t>
            </a:r>
          </a:p>
        </p:txBody>
      </p:sp>
      <p:sp>
        <p:nvSpPr>
          <p:cNvPr id="90" name="Content Placeholder 6"/>
          <p:cNvSpPr>
            <a:spLocks noGrp="1"/>
          </p:cNvSpPr>
          <p:nvPr>
            <p:ph sz="quarter" idx="42" hasCustomPrompt="1"/>
          </p:nvPr>
        </p:nvSpPr>
        <p:spPr>
          <a:xfrm>
            <a:off x="4643438" y="3079748"/>
            <a:ext cx="1986543" cy="179536"/>
          </a:xfrm>
        </p:spPr>
        <p:txBody>
          <a:bodyPr anchor="t">
            <a:noAutofit/>
          </a:bodyPr>
          <a:lstStyle>
            <a:lvl1pPr algn="ctr">
              <a:lnSpc>
                <a:spcPts val="1400"/>
              </a:lnSpc>
              <a:spcBef>
                <a:spcPts val="300"/>
              </a:spcBef>
              <a:spcAft>
                <a:spcPts val="300"/>
              </a:spcAft>
              <a:defRPr sz="1500">
                <a:latin typeface="Arial" panose="020B0604020202020204" pitchFamily="34" charset="0"/>
              </a:defRPr>
            </a:lvl1pPr>
            <a:lvl2pPr marL="0" indent="0" algn="ctr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+mj-lt"/>
              <a:buNone/>
              <a:defRPr sz="1300">
                <a:latin typeface="+mn-lt"/>
              </a:defRPr>
            </a:lvl2pPr>
            <a:lvl3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3pPr>
            <a:lvl4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4pPr>
            <a:lvl5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5pPr>
          </a:lstStyle>
          <a:p>
            <a:pPr lvl="0"/>
            <a:r>
              <a:rPr lang="en-US" dirty="0" smtClean="0"/>
              <a:t>Text</a:t>
            </a:r>
          </a:p>
        </p:txBody>
      </p:sp>
      <p:sp>
        <p:nvSpPr>
          <p:cNvPr id="92" name="Content Placeholder 6"/>
          <p:cNvSpPr>
            <a:spLocks noGrp="1"/>
          </p:cNvSpPr>
          <p:nvPr>
            <p:ph sz="quarter" idx="44" hasCustomPrompt="1"/>
          </p:nvPr>
        </p:nvSpPr>
        <p:spPr>
          <a:xfrm>
            <a:off x="4643438" y="4249729"/>
            <a:ext cx="1986543" cy="179536"/>
          </a:xfrm>
        </p:spPr>
        <p:txBody>
          <a:bodyPr anchor="t">
            <a:noAutofit/>
          </a:bodyPr>
          <a:lstStyle>
            <a:lvl1pPr algn="ctr">
              <a:lnSpc>
                <a:spcPts val="1400"/>
              </a:lnSpc>
              <a:spcBef>
                <a:spcPts val="300"/>
              </a:spcBef>
              <a:spcAft>
                <a:spcPts val="300"/>
              </a:spcAft>
              <a:defRPr sz="1500">
                <a:latin typeface="Arial" panose="020B0604020202020204" pitchFamily="34" charset="0"/>
              </a:defRPr>
            </a:lvl1pPr>
            <a:lvl2pPr marL="0" indent="0" algn="ctr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+mj-lt"/>
              <a:buNone/>
              <a:defRPr sz="1300">
                <a:latin typeface="+mn-lt"/>
              </a:defRPr>
            </a:lvl2pPr>
            <a:lvl3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3pPr>
            <a:lvl4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4pPr>
            <a:lvl5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5pPr>
          </a:lstStyle>
          <a:p>
            <a:pPr lvl="0"/>
            <a:r>
              <a:rPr lang="en-US" dirty="0" smtClean="0"/>
              <a:t>Text</a:t>
            </a:r>
          </a:p>
        </p:txBody>
      </p:sp>
      <p:sp>
        <p:nvSpPr>
          <p:cNvPr id="94" name="Content Placeholder 6"/>
          <p:cNvSpPr>
            <a:spLocks noGrp="1"/>
          </p:cNvSpPr>
          <p:nvPr>
            <p:ph sz="quarter" idx="46" hasCustomPrompt="1"/>
          </p:nvPr>
        </p:nvSpPr>
        <p:spPr>
          <a:xfrm>
            <a:off x="6797676" y="1909767"/>
            <a:ext cx="1986543" cy="179536"/>
          </a:xfrm>
        </p:spPr>
        <p:txBody>
          <a:bodyPr anchor="t">
            <a:noAutofit/>
          </a:bodyPr>
          <a:lstStyle>
            <a:lvl1pPr algn="ctr">
              <a:lnSpc>
                <a:spcPts val="1400"/>
              </a:lnSpc>
              <a:spcBef>
                <a:spcPts val="300"/>
              </a:spcBef>
              <a:spcAft>
                <a:spcPts val="300"/>
              </a:spcAft>
              <a:defRPr sz="1500">
                <a:latin typeface="Arial" panose="020B0604020202020204" pitchFamily="34" charset="0"/>
              </a:defRPr>
            </a:lvl1pPr>
            <a:lvl2pPr marL="0" indent="0" algn="ctr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+mj-lt"/>
              <a:buNone/>
              <a:defRPr sz="1300">
                <a:latin typeface="+mn-lt"/>
              </a:defRPr>
            </a:lvl2pPr>
            <a:lvl3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3pPr>
            <a:lvl4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4pPr>
            <a:lvl5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5pPr>
          </a:lstStyle>
          <a:p>
            <a:pPr lvl="0"/>
            <a:r>
              <a:rPr lang="en-US" dirty="0" smtClean="0"/>
              <a:t>Text</a:t>
            </a:r>
          </a:p>
        </p:txBody>
      </p:sp>
      <p:sp>
        <p:nvSpPr>
          <p:cNvPr id="96" name="Content Placeholder 6"/>
          <p:cNvSpPr>
            <a:spLocks noGrp="1"/>
          </p:cNvSpPr>
          <p:nvPr>
            <p:ph sz="quarter" idx="48" hasCustomPrompt="1"/>
          </p:nvPr>
        </p:nvSpPr>
        <p:spPr>
          <a:xfrm>
            <a:off x="6797676" y="3079748"/>
            <a:ext cx="1986543" cy="179536"/>
          </a:xfrm>
        </p:spPr>
        <p:txBody>
          <a:bodyPr anchor="t">
            <a:noAutofit/>
          </a:bodyPr>
          <a:lstStyle>
            <a:lvl1pPr algn="ctr">
              <a:lnSpc>
                <a:spcPts val="1400"/>
              </a:lnSpc>
              <a:spcBef>
                <a:spcPts val="300"/>
              </a:spcBef>
              <a:spcAft>
                <a:spcPts val="300"/>
              </a:spcAft>
              <a:defRPr sz="1500">
                <a:latin typeface="Arial" panose="020B0604020202020204" pitchFamily="34" charset="0"/>
              </a:defRPr>
            </a:lvl1pPr>
            <a:lvl2pPr marL="0" indent="0" algn="ctr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+mj-lt"/>
              <a:buNone/>
              <a:defRPr sz="1300">
                <a:latin typeface="+mn-lt"/>
              </a:defRPr>
            </a:lvl2pPr>
            <a:lvl3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3pPr>
            <a:lvl4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4pPr>
            <a:lvl5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5pPr>
          </a:lstStyle>
          <a:p>
            <a:pPr lvl="0"/>
            <a:r>
              <a:rPr lang="en-US" dirty="0" smtClean="0"/>
              <a:t>Text</a:t>
            </a:r>
          </a:p>
        </p:txBody>
      </p:sp>
      <p:sp>
        <p:nvSpPr>
          <p:cNvPr id="98" name="Content Placeholder 6"/>
          <p:cNvSpPr>
            <a:spLocks noGrp="1"/>
          </p:cNvSpPr>
          <p:nvPr>
            <p:ph sz="quarter" idx="50" hasCustomPrompt="1"/>
          </p:nvPr>
        </p:nvSpPr>
        <p:spPr>
          <a:xfrm>
            <a:off x="6797676" y="4249729"/>
            <a:ext cx="1986543" cy="179536"/>
          </a:xfrm>
        </p:spPr>
        <p:txBody>
          <a:bodyPr anchor="t">
            <a:noAutofit/>
          </a:bodyPr>
          <a:lstStyle>
            <a:lvl1pPr algn="ctr">
              <a:lnSpc>
                <a:spcPts val="1400"/>
              </a:lnSpc>
              <a:spcBef>
                <a:spcPts val="300"/>
              </a:spcBef>
              <a:spcAft>
                <a:spcPts val="300"/>
              </a:spcAft>
              <a:defRPr sz="1500">
                <a:latin typeface="Arial" panose="020B0604020202020204" pitchFamily="34" charset="0"/>
              </a:defRPr>
            </a:lvl1pPr>
            <a:lvl2pPr marL="0" indent="0" algn="ctr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+mj-lt"/>
              <a:buNone/>
              <a:defRPr sz="1300">
                <a:latin typeface="+mn-lt"/>
              </a:defRPr>
            </a:lvl2pPr>
            <a:lvl3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3pPr>
            <a:lvl4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4pPr>
            <a:lvl5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5pPr>
          </a:lstStyle>
          <a:p>
            <a:pPr lvl="0"/>
            <a:r>
              <a:rPr lang="en-US" dirty="0" smtClean="0"/>
              <a:t>Text</a:t>
            </a:r>
          </a:p>
        </p:txBody>
      </p:sp>
      <p:sp>
        <p:nvSpPr>
          <p:cNvPr id="29" name="Content Placeholder 7"/>
          <p:cNvSpPr>
            <a:spLocks noGrp="1"/>
          </p:cNvSpPr>
          <p:nvPr>
            <p:ph sz="quarter" idx="24" hasCustomPrompt="1"/>
          </p:nvPr>
        </p:nvSpPr>
        <p:spPr>
          <a:xfrm>
            <a:off x="367837" y="1131887"/>
            <a:ext cx="1984152" cy="755787"/>
          </a:xfrm>
        </p:spPr>
        <p:txBody>
          <a:bodyPr>
            <a:noAutofit/>
          </a:bodyPr>
          <a:lstStyle>
            <a:lvl1pPr marL="0" indent="0">
              <a:spcBef>
                <a:spcPts val="300"/>
              </a:spcBef>
              <a:spcAft>
                <a:spcPts val="300"/>
              </a:spcAft>
              <a:buSzPct val="90000"/>
              <a:buFontTx/>
              <a:buNone/>
              <a:defRPr sz="15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27785" indent="0">
              <a:buSzPct val="90000"/>
              <a:buFontTx/>
              <a:buNone/>
              <a:defRPr/>
            </a:lvl3pPr>
          </a:lstStyle>
          <a:p>
            <a:pPr lvl="0"/>
            <a:r>
              <a:rPr lang="en-US" dirty="0" smtClean="0"/>
              <a:t>Object or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0" name="Content Placeholder 7"/>
          <p:cNvSpPr>
            <a:spLocks noGrp="1"/>
          </p:cNvSpPr>
          <p:nvPr>
            <p:ph sz="quarter" idx="26" hasCustomPrompt="1"/>
          </p:nvPr>
        </p:nvSpPr>
        <p:spPr>
          <a:xfrm>
            <a:off x="2512249" y="1131887"/>
            <a:ext cx="1984152" cy="755787"/>
          </a:xfrm>
        </p:spPr>
        <p:txBody>
          <a:bodyPr>
            <a:noAutofit/>
          </a:bodyPr>
          <a:lstStyle>
            <a:lvl1pPr marL="0" indent="0">
              <a:spcBef>
                <a:spcPts val="300"/>
              </a:spcBef>
              <a:spcAft>
                <a:spcPts val="300"/>
              </a:spcAft>
              <a:buSzPct val="90000"/>
              <a:buFontTx/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27785" indent="0">
              <a:buSzPct val="90000"/>
              <a:buFontTx/>
              <a:buNone/>
              <a:defRPr/>
            </a:lvl3pPr>
          </a:lstStyle>
          <a:p>
            <a:pPr lvl="0"/>
            <a:r>
              <a:rPr lang="en-US" dirty="0" smtClean="0"/>
              <a:t>Object or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Content Placeholder 7"/>
          <p:cNvSpPr>
            <a:spLocks noGrp="1"/>
          </p:cNvSpPr>
          <p:nvPr>
            <p:ph sz="quarter" idx="52" hasCustomPrompt="1"/>
          </p:nvPr>
        </p:nvSpPr>
        <p:spPr>
          <a:xfrm>
            <a:off x="4656661" y="1131887"/>
            <a:ext cx="1984152" cy="755787"/>
          </a:xfrm>
        </p:spPr>
        <p:txBody>
          <a:bodyPr>
            <a:noAutofit/>
          </a:bodyPr>
          <a:lstStyle>
            <a:lvl1pPr marL="0" indent="0">
              <a:spcBef>
                <a:spcPts val="300"/>
              </a:spcBef>
              <a:spcAft>
                <a:spcPts val="300"/>
              </a:spcAft>
              <a:buSzPct val="90000"/>
              <a:buFontTx/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27785" indent="0">
              <a:buSzPct val="90000"/>
              <a:buFontTx/>
              <a:buNone/>
              <a:defRPr/>
            </a:lvl3pPr>
          </a:lstStyle>
          <a:p>
            <a:pPr lvl="0"/>
            <a:r>
              <a:rPr lang="en-US" dirty="0" smtClean="0"/>
              <a:t>Object or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2" name="Content Placeholder 7"/>
          <p:cNvSpPr>
            <a:spLocks noGrp="1"/>
          </p:cNvSpPr>
          <p:nvPr>
            <p:ph sz="quarter" idx="53" hasCustomPrompt="1"/>
          </p:nvPr>
        </p:nvSpPr>
        <p:spPr>
          <a:xfrm>
            <a:off x="6801073" y="1131887"/>
            <a:ext cx="1984152" cy="755787"/>
          </a:xfrm>
        </p:spPr>
        <p:txBody>
          <a:bodyPr>
            <a:noAutofit/>
          </a:bodyPr>
          <a:lstStyle>
            <a:lvl1pPr marL="0" indent="0">
              <a:spcBef>
                <a:spcPts val="300"/>
              </a:spcBef>
              <a:spcAft>
                <a:spcPts val="300"/>
              </a:spcAft>
              <a:buSzPct val="90000"/>
              <a:buFontTx/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27785" indent="0">
              <a:buSzPct val="90000"/>
              <a:buFontTx/>
              <a:buNone/>
              <a:defRPr/>
            </a:lvl3pPr>
          </a:lstStyle>
          <a:p>
            <a:pPr lvl="0"/>
            <a:r>
              <a:rPr lang="en-US" dirty="0" smtClean="0"/>
              <a:t>Object or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Content Placeholder 7"/>
          <p:cNvSpPr>
            <a:spLocks noGrp="1"/>
          </p:cNvSpPr>
          <p:nvPr>
            <p:ph sz="quarter" idx="54" hasCustomPrompt="1"/>
          </p:nvPr>
        </p:nvSpPr>
        <p:spPr>
          <a:xfrm>
            <a:off x="367837" y="2301868"/>
            <a:ext cx="1984152" cy="755787"/>
          </a:xfrm>
        </p:spPr>
        <p:txBody>
          <a:bodyPr>
            <a:noAutofit/>
          </a:bodyPr>
          <a:lstStyle>
            <a:lvl1pPr marL="0" indent="0">
              <a:spcBef>
                <a:spcPts val="300"/>
              </a:spcBef>
              <a:spcAft>
                <a:spcPts val="300"/>
              </a:spcAft>
              <a:buSzPct val="90000"/>
              <a:buFontTx/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27785" indent="0">
              <a:buSzPct val="90000"/>
              <a:buFontTx/>
              <a:buNone/>
              <a:defRPr/>
            </a:lvl3pPr>
          </a:lstStyle>
          <a:p>
            <a:pPr lvl="0"/>
            <a:r>
              <a:rPr lang="en-US" dirty="0" smtClean="0"/>
              <a:t>Object or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4" name="Content Placeholder 7"/>
          <p:cNvSpPr>
            <a:spLocks noGrp="1"/>
          </p:cNvSpPr>
          <p:nvPr>
            <p:ph sz="quarter" idx="55" hasCustomPrompt="1"/>
          </p:nvPr>
        </p:nvSpPr>
        <p:spPr>
          <a:xfrm>
            <a:off x="2512249" y="2301868"/>
            <a:ext cx="1984152" cy="755787"/>
          </a:xfrm>
        </p:spPr>
        <p:txBody>
          <a:bodyPr>
            <a:noAutofit/>
          </a:bodyPr>
          <a:lstStyle>
            <a:lvl1pPr marL="0" indent="0">
              <a:spcBef>
                <a:spcPts val="300"/>
              </a:spcBef>
              <a:spcAft>
                <a:spcPts val="300"/>
              </a:spcAft>
              <a:buSzPct val="90000"/>
              <a:buFontTx/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27785" indent="0">
              <a:buSzPct val="90000"/>
              <a:buFontTx/>
              <a:buNone/>
              <a:defRPr/>
            </a:lvl3pPr>
          </a:lstStyle>
          <a:p>
            <a:pPr lvl="0"/>
            <a:r>
              <a:rPr lang="en-US" dirty="0" smtClean="0"/>
              <a:t>Object or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Content Placeholder 7"/>
          <p:cNvSpPr>
            <a:spLocks noGrp="1"/>
          </p:cNvSpPr>
          <p:nvPr>
            <p:ph sz="quarter" idx="56" hasCustomPrompt="1"/>
          </p:nvPr>
        </p:nvSpPr>
        <p:spPr>
          <a:xfrm>
            <a:off x="4656661" y="2301868"/>
            <a:ext cx="1984152" cy="755787"/>
          </a:xfrm>
        </p:spPr>
        <p:txBody>
          <a:bodyPr>
            <a:noAutofit/>
          </a:bodyPr>
          <a:lstStyle>
            <a:lvl1pPr marL="0" indent="0">
              <a:spcBef>
                <a:spcPts val="300"/>
              </a:spcBef>
              <a:spcAft>
                <a:spcPts val="300"/>
              </a:spcAft>
              <a:buSzPct val="90000"/>
              <a:buFontTx/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27785" indent="0">
              <a:buSzPct val="90000"/>
              <a:buFontTx/>
              <a:buNone/>
              <a:defRPr/>
            </a:lvl3pPr>
          </a:lstStyle>
          <a:p>
            <a:pPr lvl="0"/>
            <a:r>
              <a:rPr lang="en-US" dirty="0" smtClean="0"/>
              <a:t>Object or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6" name="Content Placeholder 7"/>
          <p:cNvSpPr>
            <a:spLocks noGrp="1"/>
          </p:cNvSpPr>
          <p:nvPr>
            <p:ph sz="quarter" idx="57" hasCustomPrompt="1"/>
          </p:nvPr>
        </p:nvSpPr>
        <p:spPr>
          <a:xfrm>
            <a:off x="6801073" y="2301868"/>
            <a:ext cx="1984152" cy="755787"/>
          </a:xfrm>
        </p:spPr>
        <p:txBody>
          <a:bodyPr>
            <a:noAutofit/>
          </a:bodyPr>
          <a:lstStyle>
            <a:lvl1pPr marL="0" indent="0">
              <a:spcBef>
                <a:spcPts val="300"/>
              </a:spcBef>
              <a:spcAft>
                <a:spcPts val="300"/>
              </a:spcAft>
              <a:buSzPct val="90000"/>
              <a:buFontTx/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27785" indent="0">
              <a:buSzPct val="90000"/>
              <a:buFontTx/>
              <a:buNone/>
              <a:defRPr/>
            </a:lvl3pPr>
          </a:lstStyle>
          <a:p>
            <a:pPr lvl="0"/>
            <a:r>
              <a:rPr lang="en-US" dirty="0" smtClean="0"/>
              <a:t>Object or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Content Placeholder 7"/>
          <p:cNvSpPr>
            <a:spLocks noGrp="1"/>
          </p:cNvSpPr>
          <p:nvPr>
            <p:ph sz="quarter" idx="58" hasCustomPrompt="1"/>
          </p:nvPr>
        </p:nvSpPr>
        <p:spPr>
          <a:xfrm>
            <a:off x="367837" y="3471850"/>
            <a:ext cx="1984152" cy="755787"/>
          </a:xfrm>
        </p:spPr>
        <p:txBody>
          <a:bodyPr>
            <a:noAutofit/>
          </a:bodyPr>
          <a:lstStyle>
            <a:lvl1pPr marL="0" indent="0">
              <a:spcBef>
                <a:spcPts val="300"/>
              </a:spcBef>
              <a:spcAft>
                <a:spcPts val="300"/>
              </a:spcAft>
              <a:buSzPct val="90000"/>
              <a:buFontTx/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27785" indent="0">
              <a:buSzPct val="90000"/>
              <a:buFontTx/>
              <a:buNone/>
              <a:defRPr/>
            </a:lvl3pPr>
          </a:lstStyle>
          <a:p>
            <a:pPr lvl="0"/>
            <a:r>
              <a:rPr lang="en-US" dirty="0" smtClean="0"/>
              <a:t>Object or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8" name="Content Placeholder 7"/>
          <p:cNvSpPr>
            <a:spLocks noGrp="1"/>
          </p:cNvSpPr>
          <p:nvPr>
            <p:ph sz="quarter" idx="59" hasCustomPrompt="1"/>
          </p:nvPr>
        </p:nvSpPr>
        <p:spPr>
          <a:xfrm>
            <a:off x="2512249" y="3471850"/>
            <a:ext cx="1984152" cy="755787"/>
          </a:xfrm>
        </p:spPr>
        <p:txBody>
          <a:bodyPr>
            <a:noAutofit/>
          </a:bodyPr>
          <a:lstStyle>
            <a:lvl1pPr marL="0" indent="0">
              <a:spcBef>
                <a:spcPts val="300"/>
              </a:spcBef>
              <a:spcAft>
                <a:spcPts val="300"/>
              </a:spcAft>
              <a:buSzPct val="90000"/>
              <a:buFontTx/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27785" indent="0">
              <a:buSzPct val="90000"/>
              <a:buFontTx/>
              <a:buNone/>
              <a:defRPr/>
            </a:lvl3pPr>
          </a:lstStyle>
          <a:p>
            <a:pPr lvl="0"/>
            <a:r>
              <a:rPr lang="en-US" dirty="0" smtClean="0"/>
              <a:t>Object or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Content Placeholder 7"/>
          <p:cNvSpPr>
            <a:spLocks noGrp="1"/>
          </p:cNvSpPr>
          <p:nvPr>
            <p:ph sz="quarter" idx="60" hasCustomPrompt="1"/>
          </p:nvPr>
        </p:nvSpPr>
        <p:spPr>
          <a:xfrm>
            <a:off x="4656661" y="3471850"/>
            <a:ext cx="1984152" cy="755787"/>
          </a:xfrm>
        </p:spPr>
        <p:txBody>
          <a:bodyPr>
            <a:noAutofit/>
          </a:bodyPr>
          <a:lstStyle>
            <a:lvl1pPr marL="0" marR="0" indent="0" algn="l" defTabSz="91437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Pct val="90000"/>
              <a:buFontTx/>
              <a:buNone/>
              <a:tabLst/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27785" indent="0">
              <a:buSzPct val="90000"/>
              <a:buFontTx/>
              <a:buNone/>
              <a:defRPr/>
            </a:lvl3pPr>
          </a:lstStyle>
          <a:p>
            <a:pPr marL="0" marR="0" lvl="0" indent="0" algn="l" defTabSz="91437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Pct val="90000"/>
              <a:buFontTx/>
              <a:buNone/>
              <a:tabLst/>
              <a:defRPr/>
            </a:pPr>
            <a:r>
              <a:rPr lang="en-US" dirty="0" smtClean="0"/>
              <a:t>Object or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0" name="Content Placeholder 7"/>
          <p:cNvSpPr>
            <a:spLocks noGrp="1"/>
          </p:cNvSpPr>
          <p:nvPr>
            <p:ph sz="quarter" idx="61" hasCustomPrompt="1"/>
          </p:nvPr>
        </p:nvSpPr>
        <p:spPr>
          <a:xfrm>
            <a:off x="6801073" y="3471850"/>
            <a:ext cx="1984152" cy="755787"/>
          </a:xfrm>
        </p:spPr>
        <p:txBody>
          <a:bodyPr>
            <a:noAutofit/>
          </a:bodyPr>
          <a:lstStyle>
            <a:lvl1pPr marL="0" indent="0">
              <a:spcBef>
                <a:spcPts val="300"/>
              </a:spcBef>
              <a:spcAft>
                <a:spcPts val="300"/>
              </a:spcAft>
              <a:buSzPct val="90000"/>
              <a:buFontTx/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27785" indent="0">
              <a:buSzPct val="90000"/>
              <a:buFontTx/>
              <a:buNone/>
              <a:defRPr/>
            </a:lvl3pPr>
          </a:lstStyle>
          <a:p>
            <a:pPr lvl="0"/>
            <a:r>
              <a:rPr lang="en-US" dirty="0" smtClean="0"/>
              <a:t>Object or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2791667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pictures+three 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25"/>
          </p:nvPr>
        </p:nvSpPr>
        <p:spPr>
          <a:xfrm>
            <a:off x="355600" y="1131888"/>
            <a:ext cx="2700338" cy="1317625"/>
          </a:xfrm>
        </p:spPr>
        <p:txBody>
          <a:bodyPr>
            <a:noAutofit/>
          </a:bodyPr>
          <a:lstStyle/>
          <a:p>
            <a:endParaRPr lang="ru-RU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26"/>
          </p:nvPr>
        </p:nvSpPr>
        <p:spPr>
          <a:xfrm>
            <a:off x="3221038" y="1131888"/>
            <a:ext cx="2700337" cy="1317625"/>
          </a:xfrm>
        </p:spPr>
        <p:txBody>
          <a:bodyPr>
            <a:noAutofit/>
          </a:bodyPr>
          <a:lstStyle/>
          <a:p>
            <a:endParaRPr lang="ru-RU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27"/>
          </p:nvPr>
        </p:nvSpPr>
        <p:spPr>
          <a:xfrm>
            <a:off x="6083831" y="1131888"/>
            <a:ext cx="2700337" cy="1317625"/>
          </a:xfrm>
        </p:spPr>
        <p:txBody>
          <a:bodyPr>
            <a:no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Headline</a:t>
            </a:r>
            <a:endParaRPr lang="ru-R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>
            <a:noAutofit/>
          </a:bodyPr>
          <a:lstStyle/>
          <a:p>
            <a:fld id="{0639123A-F87C-4031-98BC-669B89EDA10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endParaRPr lang="ru-RU" dirty="0"/>
          </a:p>
        </p:txBody>
      </p:sp>
      <p:sp>
        <p:nvSpPr>
          <p:cNvPr id="11" name="Content Placeholder 7"/>
          <p:cNvSpPr>
            <a:spLocks noGrp="1"/>
          </p:cNvSpPr>
          <p:nvPr>
            <p:ph sz="quarter" idx="28" hasCustomPrompt="1"/>
          </p:nvPr>
        </p:nvSpPr>
        <p:spPr>
          <a:xfrm>
            <a:off x="355600" y="2607754"/>
            <a:ext cx="2700000" cy="2016634"/>
          </a:xfrm>
        </p:spPr>
        <p:txBody>
          <a:bodyPr>
            <a:noAutofit/>
          </a:bodyPr>
          <a:lstStyle>
            <a:lvl1pPr marL="0" indent="0">
              <a:spcBef>
                <a:spcPts val="300"/>
              </a:spcBef>
              <a:spcAft>
                <a:spcPts val="300"/>
              </a:spcAft>
              <a:buSzPct val="90000"/>
              <a:buFontTx/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27785" indent="0">
              <a:buSzPct val="90000"/>
              <a:buFontTx/>
              <a:buNone/>
              <a:defRPr/>
            </a:lvl3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2" name="Content Placeholder 7"/>
          <p:cNvSpPr>
            <a:spLocks noGrp="1"/>
          </p:cNvSpPr>
          <p:nvPr>
            <p:ph sz="quarter" idx="29" hasCustomPrompt="1"/>
          </p:nvPr>
        </p:nvSpPr>
        <p:spPr>
          <a:xfrm>
            <a:off x="3219884" y="2607754"/>
            <a:ext cx="2700000" cy="2016634"/>
          </a:xfrm>
        </p:spPr>
        <p:txBody>
          <a:bodyPr>
            <a:noAutofit/>
          </a:bodyPr>
          <a:lstStyle>
            <a:lvl1pPr marL="0" indent="0">
              <a:spcBef>
                <a:spcPts val="300"/>
              </a:spcBef>
              <a:spcAft>
                <a:spcPts val="300"/>
              </a:spcAft>
              <a:buSzPct val="90000"/>
              <a:buFontTx/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27785" indent="0">
              <a:buSzPct val="90000"/>
              <a:buFontTx/>
              <a:buNone/>
              <a:defRPr/>
            </a:lvl3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3" name="Content Placeholder 7"/>
          <p:cNvSpPr>
            <a:spLocks noGrp="1"/>
          </p:cNvSpPr>
          <p:nvPr>
            <p:ph sz="quarter" idx="30" hasCustomPrompt="1"/>
          </p:nvPr>
        </p:nvSpPr>
        <p:spPr>
          <a:xfrm>
            <a:off x="6084168" y="2617665"/>
            <a:ext cx="2700000" cy="2016634"/>
          </a:xfrm>
        </p:spPr>
        <p:txBody>
          <a:bodyPr>
            <a:noAutofit/>
          </a:bodyPr>
          <a:lstStyle>
            <a:lvl1pPr marL="0" indent="0">
              <a:spcBef>
                <a:spcPts val="300"/>
              </a:spcBef>
              <a:spcAft>
                <a:spcPts val="300"/>
              </a:spcAft>
              <a:buSzPct val="90000"/>
              <a:buFontTx/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27785" indent="0">
              <a:buSzPct val="90000"/>
              <a:buFontTx/>
              <a:buNone/>
              <a:defRPr/>
            </a:lvl3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108710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x 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Headline</a:t>
            </a:r>
            <a:endParaRPr lang="ru-R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>
            <a:noAutofit/>
          </a:bodyPr>
          <a:lstStyle/>
          <a:p>
            <a:fld id="{0639123A-F87C-4031-98BC-669B89EDA10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endParaRPr lang="ru-RU" dirty="0"/>
          </a:p>
        </p:txBody>
      </p:sp>
      <p:sp>
        <p:nvSpPr>
          <p:cNvPr id="11" name="Content Placeholder 6"/>
          <p:cNvSpPr>
            <a:spLocks noGrp="1"/>
          </p:cNvSpPr>
          <p:nvPr>
            <p:ph sz="quarter" idx="28"/>
          </p:nvPr>
        </p:nvSpPr>
        <p:spPr>
          <a:xfrm>
            <a:off x="3221038" y="1131888"/>
            <a:ext cx="2700337" cy="1317625"/>
          </a:xfrm>
        </p:spPr>
        <p:txBody>
          <a:bodyPr>
            <a:noAutofit/>
          </a:bodyPr>
          <a:lstStyle>
            <a:lvl1pPr>
              <a:buFontTx/>
              <a:buNone/>
              <a:defRPr/>
            </a:lvl1pPr>
            <a:lvl2pPr marL="0" indent="0">
              <a:buFontTx/>
              <a:buNone/>
              <a:defRPr/>
            </a:lvl2pPr>
            <a:lvl3pPr marL="227785" indent="0">
              <a:buFontTx/>
              <a:buNone/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  <a:endParaRPr lang="ru-RU" dirty="0"/>
          </a:p>
        </p:txBody>
      </p:sp>
      <p:sp>
        <p:nvSpPr>
          <p:cNvPr id="12" name="Content Placeholder 6"/>
          <p:cNvSpPr>
            <a:spLocks noGrp="1"/>
          </p:cNvSpPr>
          <p:nvPr>
            <p:ph sz="quarter" idx="29"/>
          </p:nvPr>
        </p:nvSpPr>
        <p:spPr>
          <a:xfrm>
            <a:off x="358775" y="1131888"/>
            <a:ext cx="2700337" cy="1317625"/>
          </a:xfrm>
        </p:spPr>
        <p:txBody>
          <a:bodyPr>
            <a:noAutofit/>
          </a:bodyPr>
          <a:lstStyle>
            <a:lvl1pPr>
              <a:buFontTx/>
              <a:buNone/>
              <a:defRPr/>
            </a:lvl1pPr>
            <a:lvl2pPr marL="0" indent="0">
              <a:buFontTx/>
              <a:buNone/>
              <a:defRPr/>
            </a:lvl2pPr>
            <a:lvl3pPr marL="227785" indent="0">
              <a:buFontTx/>
              <a:buNone/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  <a:endParaRPr lang="ru-RU" dirty="0"/>
          </a:p>
        </p:txBody>
      </p:sp>
      <p:sp>
        <p:nvSpPr>
          <p:cNvPr id="13" name="Content Placeholder 6"/>
          <p:cNvSpPr>
            <a:spLocks noGrp="1"/>
          </p:cNvSpPr>
          <p:nvPr>
            <p:ph sz="quarter" idx="30"/>
          </p:nvPr>
        </p:nvSpPr>
        <p:spPr>
          <a:xfrm>
            <a:off x="6081556" y="1131888"/>
            <a:ext cx="2700337" cy="1317625"/>
          </a:xfrm>
        </p:spPr>
        <p:txBody>
          <a:bodyPr>
            <a:noAutofit/>
          </a:bodyPr>
          <a:lstStyle>
            <a:lvl1pPr>
              <a:buFontTx/>
              <a:buNone/>
              <a:defRPr/>
            </a:lvl1pPr>
            <a:lvl2pPr marL="0" indent="0">
              <a:buFontTx/>
              <a:buNone/>
              <a:defRPr/>
            </a:lvl2pPr>
            <a:lvl3pPr marL="227785" indent="0">
              <a:buFontTx/>
              <a:buNone/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  <a:endParaRPr lang="ru-RU" dirty="0"/>
          </a:p>
        </p:txBody>
      </p:sp>
      <p:sp>
        <p:nvSpPr>
          <p:cNvPr id="14" name="Content Placeholder 7"/>
          <p:cNvSpPr>
            <a:spLocks noGrp="1"/>
          </p:cNvSpPr>
          <p:nvPr>
            <p:ph sz="quarter" idx="31" hasCustomPrompt="1"/>
          </p:nvPr>
        </p:nvSpPr>
        <p:spPr>
          <a:xfrm>
            <a:off x="355600" y="2607754"/>
            <a:ext cx="2700000" cy="2016634"/>
          </a:xfrm>
        </p:spPr>
        <p:txBody>
          <a:bodyPr>
            <a:noAutofit/>
          </a:bodyPr>
          <a:lstStyle>
            <a:lvl1pPr marL="0" indent="0">
              <a:spcBef>
                <a:spcPts val="300"/>
              </a:spcBef>
              <a:spcAft>
                <a:spcPts val="300"/>
              </a:spcAft>
              <a:buSzPct val="90000"/>
              <a:buFontTx/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27785" indent="0">
              <a:buSzPct val="90000"/>
              <a:buFontTx/>
              <a:buNone/>
              <a:defRPr/>
            </a:lvl3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7" name="Content Placeholder 7"/>
          <p:cNvSpPr>
            <a:spLocks noGrp="1"/>
          </p:cNvSpPr>
          <p:nvPr>
            <p:ph sz="quarter" idx="32" hasCustomPrompt="1"/>
          </p:nvPr>
        </p:nvSpPr>
        <p:spPr>
          <a:xfrm>
            <a:off x="3219884" y="2607754"/>
            <a:ext cx="2700000" cy="2016634"/>
          </a:xfrm>
        </p:spPr>
        <p:txBody>
          <a:bodyPr>
            <a:noAutofit/>
          </a:bodyPr>
          <a:lstStyle>
            <a:lvl1pPr marL="0" indent="0">
              <a:spcBef>
                <a:spcPts val="300"/>
              </a:spcBef>
              <a:spcAft>
                <a:spcPts val="300"/>
              </a:spcAft>
              <a:buSzPct val="90000"/>
              <a:buFontTx/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27785" indent="0">
              <a:buSzPct val="90000"/>
              <a:buFontTx/>
              <a:buNone/>
              <a:defRPr/>
            </a:lvl3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9" name="Content Placeholder 7"/>
          <p:cNvSpPr>
            <a:spLocks noGrp="1"/>
          </p:cNvSpPr>
          <p:nvPr>
            <p:ph sz="quarter" idx="33" hasCustomPrompt="1"/>
          </p:nvPr>
        </p:nvSpPr>
        <p:spPr>
          <a:xfrm>
            <a:off x="6084168" y="2617665"/>
            <a:ext cx="2700000" cy="2016634"/>
          </a:xfrm>
        </p:spPr>
        <p:txBody>
          <a:bodyPr>
            <a:noAutofit/>
          </a:bodyPr>
          <a:lstStyle>
            <a:lvl1pPr marL="0" indent="0">
              <a:spcBef>
                <a:spcPts val="300"/>
              </a:spcBef>
              <a:spcAft>
                <a:spcPts val="300"/>
              </a:spcAft>
              <a:buSzPct val="90000"/>
              <a:buFontTx/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27785" indent="0">
              <a:buSzPct val="90000"/>
              <a:buFontTx/>
              <a:buNone/>
              <a:defRPr/>
            </a:lvl3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829226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pictures+three tex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358775" y="3130860"/>
            <a:ext cx="8426449" cy="841577"/>
          </a:xfrm>
          <a:prstGeom prst="rect">
            <a:avLst/>
          </a:prstGeom>
          <a:solidFill>
            <a:srgbClr val="E4EEEC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ru-RU" sz="100" b="1" dirty="0" err="1" smtClean="0">
              <a:latin typeface="Arial" panose="020B060402020202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58775" y="1132191"/>
            <a:ext cx="8426449" cy="841577"/>
          </a:xfrm>
          <a:prstGeom prst="rect">
            <a:avLst/>
          </a:prstGeom>
          <a:solidFill>
            <a:srgbClr val="E4EEEC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ru-RU" sz="100" b="1" dirty="0" err="1" smtClean="0">
              <a:latin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8775" y="318490"/>
            <a:ext cx="8426450" cy="670523"/>
          </a:xfrm>
        </p:spPr>
        <p:txBody>
          <a:bodyPr>
            <a:noAutofit/>
          </a:bodyPr>
          <a:lstStyle/>
          <a:p>
            <a:r>
              <a:rPr lang="en-US" dirty="0" smtClean="0"/>
              <a:t>Headline</a:t>
            </a:r>
            <a:endParaRPr lang="ru-R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>
            <a:noAutofit/>
          </a:bodyPr>
          <a:lstStyle/>
          <a:p>
            <a:fld id="{0639123A-F87C-4031-98BC-669B89EDA10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endParaRPr lang="ru-RU" dirty="0"/>
          </a:p>
        </p:txBody>
      </p:sp>
      <p:sp>
        <p:nvSpPr>
          <p:cNvPr id="13" name="Content Placeholder 7"/>
          <p:cNvSpPr>
            <a:spLocks noGrp="1"/>
          </p:cNvSpPr>
          <p:nvPr>
            <p:ph sz="quarter" idx="32" hasCustomPrompt="1"/>
          </p:nvPr>
        </p:nvSpPr>
        <p:spPr>
          <a:xfrm>
            <a:off x="2591780" y="1217886"/>
            <a:ext cx="6048672" cy="669787"/>
          </a:xfrm>
        </p:spPr>
        <p:txBody>
          <a:bodyPr>
            <a:noAutofit/>
          </a:bodyPr>
          <a:lstStyle>
            <a:lvl1pPr marL="0" indent="0">
              <a:spcBef>
                <a:spcPts val="300"/>
              </a:spcBef>
              <a:spcAft>
                <a:spcPts val="300"/>
              </a:spcAft>
              <a:buSzPct val="90000"/>
              <a:buFontTx/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27785" indent="0">
              <a:buSzPct val="90000"/>
              <a:buFontTx/>
              <a:buNone/>
              <a:defRPr/>
            </a:lvl3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4" name="Content Placeholder 7"/>
          <p:cNvSpPr>
            <a:spLocks noGrp="1"/>
          </p:cNvSpPr>
          <p:nvPr>
            <p:ph sz="quarter" idx="33" hasCustomPrompt="1"/>
          </p:nvPr>
        </p:nvSpPr>
        <p:spPr>
          <a:xfrm>
            <a:off x="2591780" y="2211710"/>
            <a:ext cx="6048672" cy="669787"/>
          </a:xfrm>
        </p:spPr>
        <p:txBody>
          <a:bodyPr>
            <a:noAutofit/>
          </a:bodyPr>
          <a:lstStyle>
            <a:lvl1pPr marL="0" indent="0">
              <a:spcBef>
                <a:spcPts val="300"/>
              </a:spcBef>
              <a:spcAft>
                <a:spcPts val="300"/>
              </a:spcAft>
              <a:buSzPct val="90000"/>
              <a:buFontTx/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27785" indent="0">
              <a:buSzPct val="90000"/>
              <a:buFontTx/>
              <a:buNone/>
              <a:defRPr/>
            </a:lvl3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5" name="Content Placeholder 7"/>
          <p:cNvSpPr>
            <a:spLocks noGrp="1"/>
          </p:cNvSpPr>
          <p:nvPr>
            <p:ph sz="quarter" idx="34" hasCustomPrompt="1"/>
          </p:nvPr>
        </p:nvSpPr>
        <p:spPr>
          <a:xfrm>
            <a:off x="2591780" y="3217264"/>
            <a:ext cx="6048672" cy="669787"/>
          </a:xfrm>
        </p:spPr>
        <p:txBody>
          <a:bodyPr>
            <a:noAutofit/>
          </a:bodyPr>
          <a:lstStyle>
            <a:lvl1pPr marL="0" indent="0">
              <a:spcBef>
                <a:spcPts val="300"/>
              </a:spcBef>
              <a:spcAft>
                <a:spcPts val="300"/>
              </a:spcAft>
              <a:buSzPct val="90000"/>
              <a:buFontTx/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27785" indent="0">
              <a:buSzPct val="90000"/>
              <a:buFontTx/>
              <a:buNone/>
              <a:defRPr/>
            </a:lvl3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6" name="Content Placeholder 7"/>
          <p:cNvSpPr>
            <a:spLocks noGrp="1"/>
          </p:cNvSpPr>
          <p:nvPr>
            <p:ph sz="quarter" idx="35" hasCustomPrompt="1"/>
          </p:nvPr>
        </p:nvSpPr>
        <p:spPr>
          <a:xfrm>
            <a:off x="358775" y="1134013"/>
            <a:ext cx="1954800" cy="842400"/>
          </a:xfrm>
        </p:spPr>
        <p:txBody>
          <a:bodyPr>
            <a:noAutofit/>
          </a:bodyPr>
          <a:lstStyle>
            <a:lvl1pPr marL="0" indent="0">
              <a:spcBef>
                <a:spcPts val="300"/>
              </a:spcBef>
              <a:spcAft>
                <a:spcPts val="300"/>
              </a:spcAft>
              <a:buSzPct val="90000"/>
              <a:buFontTx/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27785" indent="0">
              <a:buSzPct val="90000"/>
              <a:buFontTx/>
              <a:buNone/>
              <a:defRPr/>
            </a:lvl3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9" name="Content Placeholder 7"/>
          <p:cNvSpPr>
            <a:spLocks noGrp="1"/>
          </p:cNvSpPr>
          <p:nvPr>
            <p:ph sz="quarter" idx="36" hasCustomPrompt="1"/>
          </p:nvPr>
        </p:nvSpPr>
        <p:spPr>
          <a:xfrm>
            <a:off x="358775" y="3130862"/>
            <a:ext cx="1954800" cy="842400"/>
          </a:xfrm>
        </p:spPr>
        <p:txBody>
          <a:bodyPr>
            <a:noAutofit/>
          </a:bodyPr>
          <a:lstStyle>
            <a:lvl1pPr marL="0" indent="0">
              <a:spcBef>
                <a:spcPts val="300"/>
              </a:spcBef>
              <a:spcAft>
                <a:spcPts val="300"/>
              </a:spcAft>
              <a:buSzPct val="90000"/>
              <a:buFontTx/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27785" indent="0">
              <a:buSzPct val="90000"/>
              <a:buFontTx/>
              <a:buNone/>
              <a:defRPr/>
            </a:lvl3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0" name="Content Placeholder 7"/>
          <p:cNvSpPr>
            <a:spLocks noGrp="1"/>
          </p:cNvSpPr>
          <p:nvPr>
            <p:ph sz="quarter" idx="37" hasCustomPrompt="1"/>
          </p:nvPr>
        </p:nvSpPr>
        <p:spPr>
          <a:xfrm>
            <a:off x="358775" y="2132437"/>
            <a:ext cx="1954800" cy="842400"/>
          </a:xfrm>
        </p:spPr>
        <p:txBody>
          <a:bodyPr>
            <a:noAutofit/>
          </a:bodyPr>
          <a:lstStyle>
            <a:lvl1pPr marL="0" indent="0">
              <a:spcBef>
                <a:spcPts val="300"/>
              </a:spcBef>
              <a:spcAft>
                <a:spcPts val="300"/>
              </a:spcAft>
              <a:buSzPct val="90000"/>
              <a:buFontTx/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27785" indent="0">
              <a:buSzPct val="90000"/>
              <a:buFontTx/>
              <a:buNone/>
              <a:defRPr/>
            </a:lvl3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2665362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9"/>
          <p:cNvSpPr>
            <a:spLocks noGrp="1"/>
          </p:cNvSpPr>
          <p:nvPr>
            <p:ph type="body" sz="quarter" idx="18"/>
          </p:nvPr>
        </p:nvSpPr>
        <p:spPr>
          <a:xfrm>
            <a:off x="358775" y="0"/>
            <a:ext cx="8426450" cy="514048"/>
          </a:xfrm>
          <a:solidFill>
            <a:schemeClr val="bg1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>
                <a:noFill/>
              </a:defRPr>
            </a:lvl1pPr>
            <a:lvl2pPr>
              <a:defRPr>
                <a:noFill/>
              </a:defRPr>
            </a:lvl2pPr>
            <a:lvl3pPr>
              <a:defRPr>
                <a:noFill/>
              </a:defRPr>
            </a:lvl3pPr>
            <a:lvl4pPr>
              <a:defRPr>
                <a:noFill/>
              </a:defRPr>
            </a:lvl4pPr>
            <a:lvl5pPr>
              <a:defRPr>
                <a:noFill/>
              </a:defRPr>
            </a:lvl5pPr>
          </a:lstStyle>
          <a:p>
            <a:pPr lvl="0"/>
            <a:endParaRPr lang="ru-RU" dirty="0"/>
          </a:p>
        </p:txBody>
      </p:sp>
      <p:sp>
        <p:nvSpPr>
          <p:cNvPr id="9" name="Text Placeholder 21"/>
          <p:cNvSpPr>
            <a:spLocks noGrp="1"/>
          </p:cNvSpPr>
          <p:nvPr>
            <p:ph type="body" sz="quarter" idx="19"/>
          </p:nvPr>
        </p:nvSpPr>
        <p:spPr>
          <a:xfrm>
            <a:off x="358775" y="2382762"/>
            <a:ext cx="8426450" cy="2384501"/>
          </a:xfrm>
          <a:solidFill>
            <a:srgbClr val="FFFFFF">
              <a:alpha val="89804"/>
            </a:srgbClr>
          </a:solidFill>
        </p:spPr>
        <p:txBody>
          <a:bodyPr>
            <a:noAutofit/>
          </a:bodyPr>
          <a:lstStyle>
            <a:lvl1pPr marL="0" indent="0">
              <a:buFontTx/>
              <a:buNone/>
              <a:defRPr>
                <a:noFill/>
              </a:defRPr>
            </a:lvl1pPr>
            <a:lvl2pPr>
              <a:defRPr>
                <a:noFill/>
              </a:defRPr>
            </a:lvl2pPr>
            <a:lvl3pPr>
              <a:defRPr>
                <a:noFill/>
              </a:defRPr>
            </a:lvl3pPr>
            <a:lvl4pPr>
              <a:defRPr>
                <a:noFill/>
              </a:defRPr>
            </a:lvl4pPr>
            <a:lvl5pPr>
              <a:defRPr>
                <a:noFill/>
              </a:defRPr>
            </a:lvl5pPr>
          </a:lstStyle>
          <a:p>
            <a:pPr lvl="0"/>
            <a:endParaRPr lang="ru-RU" dirty="0"/>
          </a:p>
        </p:txBody>
      </p:sp>
      <p:sp>
        <p:nvSpPr>
          <p:cNvPr id="5" name="Rectangle 4"/>
          <p:cNvSpPr/>
          <p:nvPr/>
        </p:nvSpPr>
        <p:spPr>
          <a:xfrm>
            <a:off x="358775" y="2383155"/>
            <a:ext cx="8426450" cy="2384108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6111" tIns="58055" rIns="116111" bIns="58055" rtlCol="0" anchor="ctr">
            <a:noAutofit/>
          </a:bodyPr>
          <a:lstStyle/>
          <a:p>
            <a:pPr algn="ctr"/>
            <a:endParaRPr lang="ru-RU" dirty="0">
              <a:latin typeface="Arial" panose="020B0604020202020204" pitchFamily="34" charset="0"/>
            </a:endParaRPr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>
          <a:xfrm>
            <a:off x="531422" y="2528923"/>
            <a:ext cx="8035552" cy="762907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dirty="0" smtClean="0"/>
              <a:t>Headline</a:t>
            </a:r>
            <a:endParaRPr lang="ru-RU" dirty="0"/>
          </a:p>
        </p:txBody>
      </p:sp>
      <p:sp>
        <p:nvSpPr>
          <p:cNvPr id="6" name="Rectangle 5"/>
          <p:cNvSpPr/>
          <p:nvPr/>
        </p:nvSpPr>
        <p:spPr>
          <a:xfrm>
            <a:off x="358775" y="2318084"/>
            <a:ext cx="8426450" cy="65071"/>
          </a:xfrm>
          <a:prstGeom prst="rect">
            <a:avLst/>
          </a:prstGeom>
          <a:solidFill>
            <a:srgbClr val="0073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6111" tIns="58055" rIns="116111" bIns="58055" rtlCol="0" anchor="ctr">
            <a:noAutofit/>
          </a:bodyPr>
          <a:lstStyle/>
          <a:p>
            <a:pPr algn="ctr"/>
            <a:endParaRPr lang="ru-RU" dirty="0">
              <a:latin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58775" y="0"/>
            <a:ext cx="8426450" cy="5142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6111" tIns="58055" rIns="116111" bIns="58055" rtlCol="0" anchor="ctr">
            <a:noAutofit/>
          </a:bodyPr>
          <a:lstStyle/>
          <a:p>
            <a:pPr algn="ctr"/>
            <a:endParaRPr lang="ru-RU" sz="1300" dirty="0">
              <a:latin typeface="Arial" panose="020B0604020202020204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531420" y="3858141"/>
            <a:ext cx="8034619" cy="761485"/>
          </a:xfrm>
        </p:spPr>
        <p:txBody>
          <a:bodyPr>
            <a:noAutofit/>
          </a:bodyPr>
          <a:lstStyle>
            <a:lvl1pPr marL="0" indent="0">
              <a:spcBef>
                <a:spcPts val="300"/>
              </a:spcBef>
              <a:spcAft>
                <a:spcPts val="300"/>
              </a:spcAft>
              <a:buFontTx/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FontTx/>
              <a:buNone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27786" indent="0">
              <a:buFontTx/>
              <a:buNone/>
              <a:defRPr/>
            </a:lvl3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  <a:endParaRPr lang="ru-RU" dirty="0"/>
          </a:p>
        </p:txBody>
      </p:sp>
      <p:pic>
        <p:nvPicPr>
          <p:cNvPr id="2050" name="Picture 2" descr="D:\Рабочие материалы, Эля\Касперский шаблоны\08.04.13\logo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828" y="149438"/>
            <a:ext cx="1087709" cy="320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26194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objects+three tex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358775" y="3130860"/>
            <a:ext cx="8426449" cy="841577"/>
          </a:xfrm>
          <a:prstGeom prst="rect">
            <a:avLst/>
          </a:prstGeom>
          <a:solidFill>
            <a:srgbClr val="E4EEEC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ru-RU" sz="100" b="1" dirty="0" err="1" smtClean="0">
              <a:latin typeface="Arial" panose="020B060402020202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58775" y="1132191"/>
            <a:ext cx="8426449" cy="841577"/>
          </a:xfrm>
          <a:prstGeom prst="rect">
            <a:avLst/>
          </a:prstGeom>
          <a:solidFill>
            <a:srgbClr val="E4EEEC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ru-RU" sz="100" b="1" dirty="0" err="1" smtClean="0">
              <a:latin typeface="Arial" panose="020B0604020202020204" pitchFamily="34" charset="0"/>
            </a:endParaRP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24"/>
          </p:nvPr>
        </p:nvSpPr>
        <p:spPr>
          <a:xfrm>
            <a:off x="358775" y="1131888"/>
            <a:ext cx="1955800" cy="841375"/>
          </a:xfrm>
        </p:spPr>
        <p:txBody>
          <a:bodyPr>
            <a:noAutofit/>
          </a:bodyPr>
          <a:lstStyle/>
          <a:p>
            <a:endParaRPr lang="ru-RU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25"/>
          </p:nvPr>
        </p:nvSpPr>
        <p:spPr>
          <a:xfrm>
            <a:off x="358775" y="2084388"/>
            <a:ext cx="1955800" cy="841375"/>
          </a:xfrm>
        </p:spPr>
        <p:txBody>
          <a:bodyPr>
            <a:noAutofit/>
          </a:bodyPr>
          <a:lstStyle/>
          <a:p>
            <a:endParaRPr lang="ru-RU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26"/>
          </p:nvPr>
        </p:nvSpPr>
        <p:spPr>
          <a:xfrm>
            <a:off x="358775" y="3130550"/>
            <a:ext cx="1955800" cy="841375"/>
          </a:xfrm>
        </p:spPr>
        <p:txBody>
          <a:bodyPr>
            <a:no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Headline</a:t>
            </a:r>
            <a:endParaRPr lang="ru-R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>
            <a:noAutofit/>
          </a:bodyPr>
          <a:lstStyle/>
          <a:p>
            <a:fld id="{0639123A-F87C-4031-98BC-669B89EDA10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endParaRPr lang="ru-RU" dirty="0"/>
          </a:p>
        </p:txBody>
      </p:sp>
      <p:sp>
        <p:nvSpPr>
          <p:cNvPr id="14" name="Content Placeholder 7"/>
          <p:cNvSpPr>
            <a:spLocks noGrp="1"/>
          </p:cNvSpPr>
          <p:nvPr>
            <p:ph sz="quarter" idx="32" hasCustomPrompt="1"/>
          </p:nvPr>
        </p:nvSpPr>
        <p:spPr>
          <a:xfrm>
            <a:off x="2591780" y="1217886"/>
            <a:ext cx="6048672" cy="669787"/>
          </a:xfrm>
        </p:spPr>
        <p:txBody>
          <a:bodyPr>
            <a:noAutofit/>
          </a:bodyPr>
          <a:lstStyle>
            <a:lvl1pPr marL="0" indent="0">
              <a:spcBef>
                <a:spcPts val="300"/>
              </a:spcBef>
              <a:spcAft>
                <a:spcPts val="300"/>
              </a:spcAft>
              <a:buSzPct val="90000"/>
              <a:buFontTx/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27785" indent="0">
              <a:buSzPct val="90000"/>
              <a:buFontTx/>
              <a:buNone/>
              <a:defRPr/>
            </a:lvl3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5" name="Content Placeholder 7"/>
          <p:cNvSpPr>
            <a:spLocks noGrp="1"/>
          </p:cNvSpPr>
          <p:nvPr>
            <p:ph sz="quarter" idx="33" hasCustomPrompt="1"/>
          </p:nvPr>
        </p:nvSpPr>
        <p:spPr>
          <a:xfrm>
            <a:off x="2591780" y="2211710"/>
            <a:ext cx="6048672" cy="669787"/>
          </a:xfrm>
        </p:spPr>
        <p:txBody>
          <a:bodyPr>
            <a:noAutofit/>
          </a:bodyPr>
          <a:lstStyle>
            <a:lvl1pPr marL="0" indent="0">
              <a:spcBef>
                <a:spcPts val="300"/>
              </a:spcBef>
              <a:spcAft>
                <a:spcPts val="300"/>
              </a:spcAft>
              <a:buSzPct val="90000"/>
              <a:buFontTx/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27785" indent="0">
              <a:buSzPct val="90000"/>
              <a:buFontTx/>
              <a:buNone/>
              <a:defRPr/>
            </a:lvl3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6" name="Content Placeholder 7"/>
          <p:cNvSpPr>
            <a:spLocks noGrp="1"/>
          </p:cNvSpPr>
          <p:nvPr>
            <p:ph sz="quarter" idx="34" hasCustomPrompt="1"/>
          </p:nvPr>
        </p:nvSpPr>
        <p:spPr>
          <a:xfrm>
            <a:off x="2591780" y="3217264"/>
            <a:ext cx="6048672" cy="669787"/>
          </a:xfrm>
        </p:spPr>
        <p:txBody>
          <a:bodyPr>
            <a:noAutofit/>
          </a:bodyPr>
          <a:lstStyle>
            <a:lvl1pPr marL="0" indent="0">
              <a:spcBef>
                <a:spcPts val="300"/>
              </a:spcBef>
              <a:spcAft>
                <a:spcPts val="300"/>
              </a:spcAft>
              <a:buSzPct val="90000"/>
              <a:buFontTx/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27785" indent="0">
              <a:buSzPct val="90000"/>
              <a:buFontTx/>
              <a:buNone/>
              <a:defRPr/>
            </a:lvl3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7225328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pictures+four tex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/>
          <p:cNvSpPr/>
          <p:nvPr/>
        </p:nvSpPr>
        <p:spPr>
          <a:xfrm>
            <a:off x="358775" y="1133479"/>
            <a:ext cx="8426449" cy="724505"/>
          </a:xfrm>
          <a:prstGeom prst="rect">
            <a:avLst/>
          </a:prstGeom>
          <a:solidFill>
            <a:srgbClr val="E4EEEC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ru-RU" sz="100" b="1" dirty="0" err="1" smtClean="0">
              <a:latin typeface="Arial" panose="020B0604020202020204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358775" y="2809879"/>
            <a:ext cx="8426449" cy="724505"/>
          </a:xfrm>
          <a:prstGeom prst="rect">
            <a:avLst/>
          </a:prstGeom>
          <a:solidFill>
            <a:srgbClr val="E4EEEC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ru-RU" sz="100" b="1" dirty="0" err="1" smtClean="0">
              <a:latin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Headline</a:t>
            </a:r>
            <a:endParaRPr lang="ru-R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>
            <a:noAutofit/>
          </a:bodyPr>
          <a:lstStyle/>
          <a:p>
            <a:fld id="{0639123A-F87C-4031-98BC-669B89EDA10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endParaRPr lang="ru-RU" dirty="0"/>
          </a:p>
        </p:txBody>
      </p:sp>
      <p:sp>
        <p:nvSpPr>
          <p:cNvPr id="13" name="Content Placeholder 7"/>
          <p:cNvSpPr>
            <a:spLocks noGrp="1"/>
          </p:cNvSpPr>
          <p:nvPr>
            <p:ph sz="quarter" idx="24"/>
          </p:nvPr>
        </p:nvSpPr>
        <p:spPr>
          <a:xfrm>
            <a:off x="358775" y="3649242"/>
            <a:ext cx="2008258" cy="702078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pPr lvl="0"/>
            <a:endParaRPr lang="en-US" dirty="0" smtClean="0"/>
          </a:p>
        </p:txBody>
      </p:sp>
      <p:sp>
        <p:nvSpPr>
          <p:cNvPr id="19" name="Content Placeholder 7"/>
          <p:cNvSpPr>
            <a:spLocks noGrp="1"/>
          </p:cNvSpPr>
          <p:nvPr>
            <p:ph sz="quarter" idx="25"/>
          </p:nvPr>
        </p:nvSpPr>
        <p:spPr>
          <a:xfrm>
            <a:off x="358775" y="2812149"/>
            <a:ext cx="2008258" cy="702078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pPr lvl="0"/>
            <a:endParaRPr lang="en-US" dirty="0" smtClean="0"/>
          </a:p>
        </p:txBody>
      </p:sp>
      <p:sp>
        <p:nvSpPr>
          <p:cNvPr id="20" name="Content Placeholder 7"/>
          <p:cNvSpPr>
            <a:spLocks noGrp="1"/>
          </p:cNvSpPr>
          <p:nvPr>
            <p:ph sz="quarter" idx="26"/>
          </p:nvPr>
        </p:nvSpPr>
        <p:spPr>
          <a:xfrm>
            <a:off x="358775" y="1975307"/>
            <a:ext cx="2008258" cy="702078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pPr lvl="0"/>
            <a:endParaRPr lang="en-US" dirty="0" smtClean="0"/>
          </a:p>
        </p:txBody>
      </p:sp>
      <p:sp>
        <p:nvSpPr>
          <p:cNvPr id="24" name="Content Placeholder 7"/>
          <p:cNvSpPr>
            <a:spLocks noGrp="1"/>
          </p:cNvSpPr>
          <p:nvPr>
            <p:ph sz="quarter" idx="27"/>
          </p:nvPr>
        </p:nvSpPr>
        <p:spPr>
          <a:xfrm>
            <a:off x="358775" y="1138214"/>
            <a:ext cx="2008258" cy="702078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pPr lvl="0"/>
            <a:endParaRPr lang="en-US" dirty="0" smtClean="0"/>
          </a:p>
        </p:txBody>
      </p:sp>
      <p:sp>
        <p:nvSpPr>
          <p:cNvPr id="15" name="Content Placeholder 7"/>
          <p:cNvSpPr>
            <a:spLocks noGrp="1"/>
          </p:cNvSpPr>
          <p:nvPr>
            <p:ph sz="quarter" idx="32" hasCustomPrompt="1"/>
          </p:nvPr>
        </p:nvSpPr>
        <p:spPr>
          <a:xfrm>
            <a:off x="2591780" y="1195027"/>
            <a:ext cx="6048672" cy="612000"/>
          </a:xfrm>
        </p:spPr>
        <p:txBody>
          <a:bodyPr>
            <a:noAutofit/>
          </a:bodyPr>
          <a:lstStyle>
            <a:lvl1pPr marL="0" indent="0">
              <a:spcBef>
                <a:spcPts val="300"/>
              </a:spcBef>
              <a:spcAft>
                <a:spcPts val="300"/>
              </a:spcAft>
              <a:buSzPct val="90000"/>
              <a:buFontTx/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27785" indent="0">
              <a:buSzPct val="90000"/>
              <a:buFontTx/>
              <a:buNone/>
              <a:defRPr/>
            </a:lvl3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6" name="Content Placeholder 7"/>
          <p:cNvSpPr>
            <a:spLocks noGrp="1"/>
          </p:cNvSpPr>
          <p:nvPr>
            <p:ph sz="quarter" idx="33" hasCustomPrompt="1"/>
          </p:nvPr>
        </p:nvSpPr>
        <p:spPr>
          <a:xfrm>
            <a:off x="2591780" y="2028112"/>
            <a:ext cx="6048672" cy="612000"/>
          </a:xfrm>
        </p:spPr>
        <p:txBody>
          <a:bodyPr>
            <a:noAutofit/>
          </a:bodyPr>
          <a:lstStyle>
            <a:lvl1pPr marL="0" indent="0">
              <a:spcBef>
                <a:spcPts val="300"/>
              </a:spcBef>
              <a:spcAft>
                <a:spcPts val="300"/>
              </a:spcAft>
              <a:buSzPct val="90000"/>
              <a:buFontTx/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27785" indent="0">
              <a:buSzPct val="90000"/>
              <a:buFontTx/>
              <a:buNone/>
              <a:defRPr/>
            </a:lvl3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7" name="Content Placeholder 7"/>
          <p:cNvSpPr>
            <a:spLocks noGrp="1"/>
          </p:cNvSpPr>
          <p:nvPr>
            <p:ph sz="quarter" idx="34" hasCustomPrompt="1"/>
          </p:nvPr>
        </p:nvSpPr>
        <p:spPr>
          <a:xfrm>
            <a:off x="2591780" y="2861197"/>
            <a:ext cx="6048672" cy="612000"/>
          </a:xfrm>
        </p:spPr>
        <p:txBody>
          <a:bodyPr>
            <a:noAutofit/>
          </a:bodyPr>
          <a:lstStyle>
            <a:lvl1pPr marL="0" indent="0">
              <a:spcBef>
                <a:spcPts val="300"/>
              </a:spcBef>
              <a:spcAft>
                <a:spcPts val="300"/>
              </a:spcAft>
              <a:buSzPct val="90000"/>
              <a:buFontTx/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27785" indent="0">
              <a:buSzPct val="90000"/>
              <a:buFontTx/>
              <a:buNone/>
              <a:defRPr/>
            </a:lvl3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8" name="Content Placeholder 7"/>
          <p:cNvSpPr>
            <a:spLocks noGrp="1"/>
          </p:cNvSpPr>
          <p:nvPr>
            <p:ph sz="quarter" idx="35" hasCustomPrompt="1"/>
          </p:nvPr>
        </p:nvSpPr>
        <p:spPr>
          <a:xfrm>
            <a:off x="2591780" y="3694281"/>
            <a:ext cx="6048672" cy="612000"/>
          </a:xfrm>
        </p:spPr>
        <p:txBody>
          <a:bodyPr>
            <a:noAutofit/>
          </a:bodyPr>
          <a:lstStyle>
            <a:lvl1pPr marL="0" indent="0">
              <a:spcBef>
                <a:spcPts val="300"/>
              </a:spcBef>
              <a:spcAft>
                <a:spcPts val="300"/>
              </a:spcAft>
              <a:buSzPct val="90000"/>
              <a:buFontTx/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27785" indent="0">
              <a:buSzPct val="90000"/>
              <a:buFontTx/>
              <a:buNone/>
              <a:defRPr/>
            </a:lvl3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0293717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object+four tex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/>
          <p:cNvSpPr/>
          <p:nvPr/>
        </p:nvSpPr>
        <p:spPr>
          <a:xfrm>
            <a:off x="358775" y="1133479"/>
            <a:ext cx="8426449" cy="724505"/>
          </a:xfrm>
          <a:prstGeom prst="rect">
            <a:avLst/>
          </a:prstGeom>
          <a:solidFill>
            <a:srgbClr val="E4EEEC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ru-RU" sz="100" b="1" dirty="0" err="1" smtClean="0">
              <a:latin typeface="Arial" panose="020B0604020202020204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358775" y="2809879"/>
            <a:ext cx="8426449" cy="724505"/>
          </a:xfrm>
          <a:prstGeom prst="rect">
            <a:avLst/>
          </a:prstGeom>
          <a:solidFill>
            <a:srgbClr val="E4EEEC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ru-RU" sz="100" b="1" dirty="0" err="1" smtClean="0">
              <a:latin typeface="Arial" panose="020B0604020202020204" pitchFamily="34" charset="0"/>
            </a:endParaRP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31"/>
          </p:nvPr>
        </p:nvSpPr>
        <p:spPr>
          <a:xfrm>
            <a:off x="358775" y="1131888"/>
            <a:ext cx="2008188" cy="726096"/>
          </a:xfrm>
        </p:spPr>
        <p:txBody>
          <a:bodyPr>
            <a:noAutofit/>
          </a:bodyPr>
          <a:lstStyle/>
          <a:p>
            <a:endParaRPr lang="ru-RU"/>
          </a:p>
        </p:txBody>
      </p:sp>
      <p:sp>
        <p:nvSpPr>
          <p:cNvPr id="17" name="Picture Placeholder 5"/>
          <p:cNvSpPr>
            <a:spLocks noGrp="1"/>
          </p:cNvSpPr>
          <p:nvPr>
            <p:ph type="pic" sz="quarter" idx="32"/>
          </p:nvPr>
        </p:nvSpPr>
        <p:spPr>
          <a:xfrm>
            <a:off x="358775" y="1978317"/>
            <a:ext cx="2008188" cy="708025"/>
          </a:xfrm>
        </p:spPr>
        <p:txBody>
          <a:bodyPr>
            <a:noAutofit/>
          </a:bodyPr>
          <a:lstStyle/>
          <a:p>
            <a:endParaRPr lang="ru-RU"/>
          </a:p>
        </p:txBody>
      </p:sp>
      <p:sp>
        <p:nvSpPr>
          <p:cNvPr id="18" name="Picture Placeholder 5"/>
          <p:cNvSpPr>
            <a:spLocks noGrp="1"/>
          </p:cNvSpPr>
          <p:nvPr>
            <p:ph type="pic" sz="quarter" idx="33"/>
          </p:nvPr>
        </p:nvSpPr>
        <p:spPr>
          <a:xfrm>
            <a:off x="358775" y="2806675"/>
            <a:ext cx="2008188" cy="722235"/>
          </a:xfrm>
        </p:spPr>
        <p:txBody>
          <a:bodyPr>
            <a:noAutofit/>
          </a:bodyPr>
          <a:lstStyle/>
          <a:p>
            <a:endParaRPr lang="ru-RU"/>
          </a:p>
        </p:txBody>
      </p:sp>
      <p:sp>
        <p:nvSpPr>
          <p:cNvPr id="21" name="Picture Placeholder 5"/>
          <p:cNvSpPr>
            <a:spLocks noGrp="1"/>
          </p:cNvSpPr>
          <p:nvPr>
            <p:ph type="pic" sz="quarter" idx="34"/>
          </p:nvPr>
        </p:nvSpPr>
        <p:spPr>
          <a:xfrm>
            <a:off x="358775" y="3649242"/>
            <a:ext cx="2008188" cy="708025"/>
          </a:xfrm>
        </p:spPr>
        <p:txBody>
          <a:bodyPr>
            <a:no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Headline</a:t>
            </a:r>
            <a:endParaRPr lang="ru-R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>
            <a:noAutofit/>
          </a:bodyPr>
          <a:lstStyle/>
          <a:p>
            <a:fld id="{0639123A-F87C-4031-98BC-669B89EDA10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endParaRPr lang="ru-RU" dirty="0"/>
          </a:p>
        </p:txBody>
      </p:sp>
      <p:sp>
        <p:nvSpPr>
          <p:cNvPr id="15" name="Content Placeholder 7"/>
          <p:cNvSpPr>
            <a:spLocks noGrp="1"/>
          </p:cNvSpPr>
          <p:nvPr>
            <p:ph sz="quarter" idx="35" hasCustomPrompt="1"/>
          </p:nvPr>
        </p:nvSpPr>
        <p:spPr>
          <a:xfrm>
            <a:off x="2591780" y="1195027"/>
            <a:ext cx="6048672" cy="612000"/>
          </a:xfrm>
        </p:spPr>
        <p:txBody>
          <a:bodyPr>
            <a:noAutofit/>
          </a:bodyPr>
          <a:lstStyle>
            <a:lvl1pPr marL="228600" indent="-228600">
              <a:spcBef>
                <a:spcPts val="300"/>
              </a:spcBef>
              <a:spcAft>
                <a:spcPts val="300"/>
              </a:spcAft>
              <a:buSzPct val="90000"/>
              <a:buFontTx/>
              <a:buBlip>
                <a:blip r:embed="rId2"/>
              </a:buBlip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27785" indent="0">
              <a:buSzPct val="90000"/>
              <a:buFontTx/>
              <a:buNone/>
              <a:defRPr/>
            </a:lvl3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2" name="Content Placeholder 7"/>
          <p:cNvSpPr>
            <a:spLocks noGrp="1"/>
          </p:cNvSpPr>
          <p:nvPr>
            <p:ph sz="quarter" idx="36" hasCustomPrompt="1"/>
          </p:nvPr>
        </p:nvSpPr>
        <p:spPr>
          <a:xfrm>
            <a:off x="2591780" y="3705613"/>
            <a:ext cx="6048672" cy="612000"/>
          </a:xfrm>
        </p:spPr>
        <p:txBody>
          <a:bodyPr>
            <a:noAutofit/>
          </a:bodyPr>
          <a:lstStyle>
            <a:lvl1pPr marL="228600" indent="-228600">
              <a:spcBef>
                <a:spcPts val="300"/>
              </a:spcBef>
              <a:spcAft>
                <a:spcPts val="300"/>
              </a:spcAft>
              <a:buSzPct val="90000"/>
              <a:buFontTx/>
              <a:buBlip>
                <a:blip r:embed="rId2"/>
              </a:buBlip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27785" indent="0">
              <a:buSzPct val="90000"/>
              <a:buFontTx/>
              <a:buNone/>
              <a:defRPr/>
            </a:lvl3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4" name="Content Placeholder 7"/>
          <p:cNvSpPr>
            <a:spLocks noGrp="1"/>
          </p:cNvSpPr>
          <p:nvPr>
            <p:ph sz="quarter" idx="37" hasCustomPrompt="1"/>
          </p:nvPr>
        </p:nvSpPr>
        <p:spPr>
          <a:xfrm>
            <a:off x="2591780" y="2868751"/>
            <a:ext cx="6048672" cy="612000"/>
          </a:xfrm>
        </p:spPr>
        <p:txBody>
          <a:bodyPr>
            <a:noAutofit/>
          </a:bodyPr>
          <a:lstStyle>
            <a:lvl1pPr marL="228600" indent="-228600">
              <a:spcBef>
                <a:spcPts val="300"/>
              </a:spcBef>
              <a:spcAft>
                <a:spcPts val="300"/>
              </a:spcAft>
              <a:buSzPct val="90000"/>
              <a:buFontTx/>
              <a:buBlip>
                <a:blip r:embed="rId2"/>
              </a:buBlip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27785" indent="0">
              <a:buSzPct val="90000"/>
              <a:buFontTx/>
              <a:buNone/>
              <a:defRPr/>
            </a:lvl3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8" name="Content Placeholder 7"/>
          <p:cNvSpPr>
            <a:spLocks noGrp="1"/>
          </p:cNvSpPr>
          <p:nvPr>
            <p:ph sz="quarter" idx="38" hasCustomPrompt="1"/>
          </p:nvPr>
        </p:nvSpPr>
        <p:spPr>
          <a:xfrm>
            <a:off x="2591780" y="2031889"/>
            <a:ext cx="6048672" cy="612000"/>
          </a:xfrm>
        </p:spPr>
        <p:txBody>
          <a:bodyPr>
            <a:noAutofit/>
          </a:bodyPr>
          <a:lstStyle>
            <a:lvl1pPr marL="228600" indent="-228600">
              <a:spcBef>
                <a:spcPts val="300"/>
              </a:spcBef>
              <a:spcAft>
                <a:spcPts val="300"/>
              </a:spcAft>
              <a:buSzPct val="90000"/>
              <a:buFontTx/>
              <a:buBlip>
                <a:blip r:embed="rId2"/>
              </a:buBlip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27785" indent="0">
              <a:buSzPct val="90000"/>
              <a:buFontTx/>
              <a:buNone/>
              <a:defRPr/>
            </a:lvl3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850844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ject with text on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7"/>
          <p:cNvSpPr>
            <a:spLocks noGrp="1"/>
          </p:cNvSpPr>
          <p:nvPr>
            <p:ph sz="quarter" idx="35" hasCustomPrompt="1"/>
          </p:nvPr>
        </p:nvSpPr>
        <p:spPr>
          <a:xfrm>
            <a:off x="358775" y="1129432"/>
            <a:ext cx="8426450" cy="3492500"/>
          </a:xfrm>
        </p:spPr>
        <p:txBody>
          <a:bodyPr>
            <a:noAutofit/>
          </a:bodyPr>
          <a:lstStyle>
            <a:lvl1pPr marL="0" indent="0">
              <a:spcBef>
                <a:spcPts val="300"/>
              </a:spcBef>
              <a:spcAft>
                <a:spcPts val="300"/>
              </a:spcAft>
              <a:buSzPct val="90000"/>
              <a:buFontTx/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27785" indent="0">
              <a:buSzPct val="90000"/>
              <a:buFontTx/>
              <a:buNone/>
              <a:defRPr/>
            </a:lvl3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dirty="0" smtClean="0"/>
              <a:t>headline</a:t>
            </a:r>
            <a:endParaRPr lang="ru-R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>
            <a:noAutofit/>
          </a:bodyPr>
          <a:lstStyle/>
          <a:p>
            <a:fld id="{0639123A-F87C-4031-98BC-669B89EDA10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endParaRPr lang="ru-RU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358775" y="1129432"/>
            <a:ext cx="8426449" cy="1835907"/>
          </a:xfrm>
        </p:spPr>
        <p:txBody>
          <a:bodyPr vert="horz" wrap="square" lIns="0" tIns="0" rIns="0" bIns="0" rtlCol="0" anchor="t" anchorCtr="0">
            <a:noAutofit/>
          </a:bodyPr>
          <a:lstStyle>
            <a:lvl1pPr marL="228600" indent="-228600">
              <a:spcBef>
                <a:spcPts val="300"/>
              </a:spcBef>
              <a:spcAft>
                <a:spcPts val="300"/>
              </a:spcAft>
              <a:buSzPct val="90000"/>
              <a:buFontTx/>
              <a:buBlip>
                <a:blip r:embed="rId2"/>
              </a:buBlip>
              <a:defRPr lang="en-US" sz="15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lang="en-US" sz="1900" dirty="0" smtClean="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455572" indent="-227787">
              <a:buSzPct val="90000"/>
              <a:buFontTx/>
              <a:buBlip>
                <a:blip r:embed="rId2"/>
              </a:buBlip>
              <a:defRPr lang="en-US" dirty="0" smtClean="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3991518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ject with two texts on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9532" y="320569"/>
            <a:ext cx="8425693" cy="668444"/>
          </a:xfrm>
        </p:spPr>
        <p:txBody>
          <a:bodyPr>
            <a:noAutofit/>
          </a:bodyPr>
          <a:lstStyle/>
          <a:p>
            <a:r>
              <a:rPr lang="en-US" dirty="0" smtClean="0"/>
              <a:t>headline</a:t>
            </a:r>
            <a:endParaRPr lang="ru-R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>
            <a:noAutofit/>
          </a:bodyPr>
          <a:lstStyle/>
          <a:p>
            <a:fld id="{0639123A-F87C-4031-98BC-669B89EDA10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endParaRPr lang="ru-RU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2"/>
          </p:nvPr>
        </p:nvSpPr>
        <p:spPr>
          <a:xfrm>
            <a:off x="358775" y="1131888"/>
            <a:ext cx="8426450" cy="3492500"/>
          </a:xfrm>
        </p:spPr>
        <p:txBody>
          <a:bodyPr>
            <a:noAutofit/>
          </a:bodyPr>
          <a:lstStyle>
            <a:lvl1pPr marL="228600" indent="-219075">
              <a:spcBef>
                <a:spcPts val="300"/>
              </a:spcBef>
              <a:spcAft>
                <a:spcPts val="300"/>
              </a:spcAft>
              <a:buSzPct val="90000"/>
              <a:buFontTx/>
              <a:buBlip>
                <a:blip r:embed="rId2"/>
              </a:buBlip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455572" indent="-227787">
              <a:buSzPct val="90000"/>
              <a:buFontTx/>
              <a:buBlip>
                <a:blip r:embed="rId2"/>
              </a:buBlip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358999" y="1131888"/>
            <a:ext cx="4141564" cy="1220390"/>
          </a:xfrm>
        </p:spPr>
        <p:txBody>
          <a:bodyPr>
            <a:noAutofit/>
          </a:bodyPr>
          <a:lstStyle>
            <a:lvl1pPr marL="228600" indent="-228600">
              <a:spcBef>
                <a:spcPts val="300"/>
              </a:spcBef>
              <a:spcAft>
                <a:spcPts val="300"/>
              </a:spcAft>
              <a:buSzPct val="90000"/>
              <a:buFontTx/>
              <a:buBlip>
                <a:blip r:embed="rId2"/>
              </a:buBlip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455572" indent="-227787">
              <a:buSzPct val="90000"/>
              <a:buFontTx/>
              <a:buBlip>
                <a:blip r:embed="rId2"/>
              </a:buBlip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360013" y="3402793"/>
            <a:ext cx="4140550" cy="1220390"/>
          </a:xfrm>
        </p:spPr>
        <p:txBody>
          <a:bodyPr vert="horz" wrap="square" lIns="0" tIns="0" rIns="0" bIns="0" rtlCol="0" anchor="b" anchorCtr="0">
            <a:noAutofit/>
          </a:bodyPr>
          <a:lstStyle>
            <a:lvl1pPr marL="0" indent="0">
              <a:lnSpc>
                <a:spcPts val="1200"/>
              </a:lnSpc>
              <a:buFontTx/>
              <a:buNone/>
              <a:defRPr lang="en-US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lvl="0">
              <a:lnSpc>
                <a:spcPct val="100000"/>
              </a:lnSpc>
              <a:spcBef>
                <a:spcPts val="0"/>
              </a:spcBef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255004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ject+subhead+no bullets big gap textbox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2"/>
          </p:nvPr>
        </p:nvSpPr>
        <p:spPr>
          <a:xfrm>
            <a:off x="358775" y="1131888"/>
            <a:ext cx="8426450" cy="3492500"/>
          </a:xfrm>
        </p:spPr>
        <p:txBody>
          <a:bodyPr>
            <a:noAutofit/>
          </a:bodyPr>
          <a:lstStyle>
            <a:lvl1pPr marL="228600" indent="-228600">
              <a:buSzPct val="90000"/>
              <a:buFontTx/>
              <a:buBlip>
                <a:blip r:embed="rId2"/>
              </a:buBlip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FontTx/>
              <a:buNone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455572" indent="-227787">
              <a:buSzPct val="90000"/>
              <a:buFontTx/>
              <a:buBlip>
                <a:blip r:embed="rId2"/>
              </a:buBlip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8775" y="320569"/>
            <a:ext cx="8426450" cy="668444"/>
          </a:xfrm>
        </p:spPr>
        <p:txBody>
          <a:bodyPr>
            <a:noAutofit/>
          </a:bodyPr>
          <a:lstStyle/>
          <a:p>
            <a:r>
              <a:rPr lang="en-US" dirty="0" smtClean="0"/>
              <a:t>headline</a:t>
            </a:r>
            <a:endParaRPr lang="ru-R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>
            <a:noAutofit/>
          </a:bodyPr>
          <a:lstStyle/>
          <a:p>
            <a:fld id="{0639123A-F87C-4031-98BC-669B89EDA10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endParaRPr lang="ru-R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6229709" y="1131888"/>
            <a:ext cx="2555516" cy="349250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Tx/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Tx/>
              <a:buNone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27785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Tx/>
              <a:buNone/>
              <a:defRPr/>
            </a:lvl3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360013" y="3402793"/>
            <a:ext cx="4140550" cy="1220390"/>
          </a:xfrm>
        </p:spPr>
        <p:txBody>
          <a:bodyPr vert="horz" wrap="square" lIns="0" tIns="0" rIns="0" bIns="0" rtlCol="0" anchor="b" anchorCtr="0">
            <a:noAutofit/>
          </a:bodyPr>
          <a:lstStyle>
            <a:lvl1pPr marL="0" indent="0">
              <a:buFontTx/>
              <a:buNone/>
              <a:defRPr lang="en-US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lvl="0">
              <a:lnSpc>
                <a:spcPct val="100000"/>
              </a:lnSpc>
              <a:spcBef>
                <a:spcPts val="0"/>
              </a:spcBef>
            </a:pPr>
            <a:endParaRPr lang="en-US" dirty="0" smtClean="0"/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359468" y="1130858"/>
            <a:ext cx="4141095" cy="383111"/>
          </a:xfrm>
        </p:spPr>
        <p:txBody>
          <a:bodyPr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519159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ject+subhead+no bullets textbox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8775" y="313200"/>
            <a:ext cx="8426450" cy="676800"/>
          </a:xfrm>
        </p:spPr>
        <p:txBody>
          <a:bodyPr>
            <a:noAutofit/>
          </a:bodyPr>
          <a:lstStyle/>
          <a:p>
            <a:r>
              <a:rPr lang="en-US" dirty="0" smtClean="0"/>
              <a:t>headline</a:t>
            </a:r>
            <a:endParaRPr lang="ru-R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>
            <a:noAutofit/>
          </a:bodyPr>
          <a:lstStyle/>
          <a:p>
            <a:fld id="{0639123A-F87C-4031-98BC-669B89EDA10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endParaRPr lang="ru-RU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2"/>
          </p:nvPr>
        </p:nvSpPr>
        <p:spPr>
          <a:xfrm>
            <a:off x="358661" y="1131888"/>
            <a:ext cx="8426564" cy="3492500"/>
          </a:xfrm>
        </p:spPr>
        <p:txBody>
          <a:bodyPr>
            <a:noAutofit/>
          </a:bodyPr>
          <a:lstStyle>
            <a:lvl1pPr marL="228600" indent="-228600">
              <a:buFontTx/>
              <a:buBlip>
                <a:blip r:embed="rId2"/>
              </a:buBlip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FontTx/>
              <a:buNone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455572" indent="-227787">
              <a:buFontTx/>
              <a:buBlip>
                <a:blip r:embed="rId2"/>
              </a:buBlip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358660" y="1133245"/>
            <a:ext cx="4321290" cy="383111"/>
          </a:xfrm>
        </p:spPr>
        <p:txBody>
          <a:bodyPr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6226910" y="1133245"/>
            <a:ext cx="2555516" cy="349114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Tx/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lnSpc>
                <a:spcPct val="100000"/>
              </a:lnSpc>
              <a:buFontTx/>
              <a:buNone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27785" indent="0">
              <a:lnSpc>
                <a:spcPct val="100000"/>
              </a:lnSpc>
              <a:buFontTx/>
              <a:buNone/>
              <a:defRPr/>
            </a:lvl3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360013" y="3402793"/>
            <a:ext cx="4140550" cy="1220390"/>
          </a:xfrm>
        </p:spPr>
        <p:txBody>
          <a:bodyPr vert="horz" wrap="square" lIns="0" tIns="0" rIns="0" bIns="0" rtlCol="0" anchor="b" anchorCtr="0">
            <a:noAutofit/>
          </a:bodyPr>
          <a:lstStyle>
            <a:lvl1pPr marL="0" indent="0">
              <a:buFontTx/>
              <a:buNone/>
              <a:defRPr lang="en-US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lvl="0">
              <a:lnSpc>
                <a:spcPct val="100000"/>
              </a:lnSpc>
              <a:spcBef>
                <a:spcPts val="0"/>
              </a:spcBef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0669595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ject+subhead+bulleted textbox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8775" y="313200"/>
            <a:ext cx="8426450" cy="676800"/>
          </a:xfrm>
        </p:spPr>
        <p:txBody>
          <a:bodyPr>
            <a:noAutofit/>
          </a:bodyPr>
          <a:lstStyle/>
          <a:p>
            <a:r>
              <a:rPr lang="en-US" dirty="0" smtClean="0"/>
              <a:t>headline</a:t>
            </a:r>
            <a:endParaRPr lang="ru-R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>
            <a:noAutofit/>
          </a:bodyPr>
          <a:lstStyle/>
          <a:p>
            <a:fld id="{0639123A-F87C-4031-98BC-669B89EDA10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endParaRPr lang="ru-RU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2"/>
          </p:nvPr>
        </p:nvSpPr>
        <p:spPr>
          <a:xfrm>
            <a:off x="356394" y="1140638"/>
            <a:ext cx="8426450" cy="3492944"/>
          </a:xfrm>
        </p:spPr>
        <p:txBody>
          <a:bodyPr>
            <a:noAutofit/>
          </a:bodyPr>
          <a:lstStyle>
            <a:lvl1pPr marL="228600" indent="-219075">
              <a:spcBef>
                <a:spcPts val="300"/>
              </a:spcBef>
              <a:spcAft>
                <a:spcPts val="300"/>
              </a:spcAft>
              <a:buSzPct val="90000"/>
              <a:buFontTx/>
              <a:buBlip>
                <a:blip r:embed="rId2"/>
              </a:buBlip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455572" indent="-227787">
              <a:buSzPct val="90000"/>
              <a:buFontTx/>
              <a:buBlip>
                <a:blip r:embed="rId2"/>
              </a:buBlip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359468" y="1130858"/>
            <a:ext cx="4141095" cy="383111"/>
          </a:xfrm>
        </p:spPr>
        <p:txBody>
          <a:bodyPr>
            <a:noAutofit/>
          </a:bodyPr>
          <a:lstStyle>
            <a:lvl1pPr>
              <a:spcBef>
                <a:spcPts val="300"/>
              </a:spcBef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360013" y="3402793"/>
            <a:ext cx="4140550" cy="1220390"/>
          </a:xfrm>
        </p:spPr>
        <p:txBody>
          <a:bodyPr vert="horz" wrap="square" lIns="0" tIns="0" rIns="0" bIns="0" rtlCol="0" anchor="b" anchorCtr="0">
            <a:noAutofit/>
          </a:bodyPr>
          <a:lstStyle>
            <a:lvl1pPr marL="0" indent="0">
              <a:buFontTx/>
              <a:buNone/>
              <a:defRPr lang="en-US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lvl="0">
              <a:lnSpc>
                <a:spcPct val="100000"/>
              </a:lnSpc>
              <a:spcBef>
                <a:spcPts val="0"/>
              </a:spcBef>
            </a:pPr>
            <a:endParaRPr lang="en-US" dirty="0" smtClean="0"/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6229225" y="1131888"/>
            <a:ext cx="2556000" cy="3492500"/>
          </a:xfrm>
        </p:spPr>
        <p:txBody>
          <a:bodyPr anchor="t">
            <a:noAutofit/>
          </a:bodyPr>
          <a:lstStyle>
            <a:lvl1pPr marL="228600" indent="-228600">
              <a:spcBef>
                <a:spcPts val="300"/>
              </a:spcBef>
              <a:spcAft>
                <a:spcPts val="300"/>
              </a:spcAft>
              <a:buSzPct val="90000"/>
              <a:buFontTx/>
              <a:buBlip>
                <a:blip r:embed="rId2"/>
              </a:buBlip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455572" indent="-227787">
              <a:buSzPct val="90000"/>
              <a:buFontTx/>
              <a:buBlip>
                <a:blip r:embed="rId2"/>
              </a:buBlip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049578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ject+subhead+anno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2"/>
          </p:nvPr>
        </p:nvSpPr>
        <p:spPr>
          <a:xfrm>
            <a:off x="358775" y="1132473"/>
            <a:ext cx="8426450" cy="3491915"/>
          </a:xfrm>
        </p:spPr>
        <p:txBody>
          <a:bodyPr>
            <a:noAutofit/>
          </a:bodyPr>
          <a:lstStyle>
            <a:lvl1pPr marL="228600" indent="-228600">
              <a:spcBef>
                <a:spcPts val="300"/>
              </a:spcBef>
              <a:spcAft>
                <a:spcPts val="300"/>
              </a:spcAft>
              <a:buSzPct val="90000"/>
              <a:buFontTx/>
              <a:buBlip>
                <a:blip r:embed="rId2"/>
              </a:buBlip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455572" indent="-227787">
              <a:buSzPct val="90000"/>
              <a:buFontTx/>
              <a:buBlip>
                <a:blip r:embed="rId2"/>
              </a:buBlip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8775" y="313200"/>
            <a:ext cx="8426450" cy="676800"/>
          </a:xfrm>
        </p:spPr>
        <p:txBody>
          <a:bodyPr>
            <a:noAutofit/>
          </a:bodyPr>
          <a:lstStyle/>
          <a:p>
            <a:r>
              <a:rPr lang="en-US" dirty="0" smtClean="0"/>
              <a:t>headline</a:t>
            </a:r>
            <a:endParaRPr lang="ru-R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91502" y="4918075"/>
            <a:ext cx="274316" cy="146288"/>
          </a:xfrm>
        </p:spPr>
        <p:txBody>
          <a:bodyPr>
            <a:noAutofit/>
          </a:bodyPr>
          <a:lstStyle/>
          <a:p>
            <a:fld id="{0639123A-F87C-4031-98BC-669B89EDA10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1240" y="4918075"/>
            <a:ext cx="2895600" cy="146288"/>
          </a:xfrm>
        </p:spPr>
        <p:txBody>
          <a:bodyPr>
            <a:noAutofit/>
          </a:bodyPr>
          <a:lstStyle/>
          <a:p>
            <a:endParaRPr lang="ru-RU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358775" y="1131888"/>
            <a:ext cx="8426450" cy="383111"/>
          </a:xfrm>
        </p:spPr>
        <p:txBody>
          <a:bodyPr>
            <a:noAutofit/>
          </a:bodyPr>
          <a:lstStyle>
            <a:lvl1pPr>
              <a:spcBef>
                <a:spcPts val="300"/>
              </a:spcBef>
              <a:spcAft>
                <a:spcPts val="300"/>
              </a:spcAft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360013" y="3402793"/>
            <a:ext cx="4140550" cy="1220390"/>
          </a:xfrm>
        </p:spPr>
        <p:txBody>
          <a:bodyPr vert="horz" wrap="square" lIns="0" tIns="0" rIns="0" bIns="0" rtlCol="0" anchor="b" anchorCtr="0">
            <a:noAutofit/>
          </a:bodyPr>
          <a:lstStyle>
            <a:lvl1pPr marL="0" indent="0">
              <a:buFontTx/>
              <a:buNone/>
              <a:defRPr lang="en-US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lvl="0">
              <a:lnSpc>
                <a:spcPct val="100000"/>
              </a:lnSpc>
              <a:spcBef>
                <a:spcPts val="0"/>
              </a:spcBef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0806516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Object+subhead+bulleted 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2"/>
          </p:nvPr>
        </p:nvSpPr>
        <p:spPr>
          <a:xfrm>
            <a:off x="356400" y="1129506"/>
            <a:ext cx="8426450" cy="3492500"/>
          </a:xfrm>
        </p:spPr>
        <p:txBody>
          <a:bodyPr>
            <a:noAutofit/>
          </a:bodyPr>
          <a:lstStyle>
            <a:lvl1pPr marL="223838" indent="-223838">
              <a:spcBef>
                <a:spcPts val="300"/>
              </a:spcBef>
              <a:spcAft>
                <a:spcPts val="300"/>
              </a:spcAft>
              <a:buSzPct val="90000"/>
              <a:buFontTx/>
              <a:buBlip>
                <a:blip r:embed="rId2"/>
              </a:buBlip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spcBef>
                <a:spcPts val="300"/>
              </a:spcBef>
              <a:spcAft>
                <a:spcPts val="300"/>
              </a:spcAft>
              <a:buFontTx/>
              <a:buNone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455572" indent="-227787">
              <a:spcBef>
                <a:spcPts val="300"/>
              </a:spcBef>
              <a:spcAft>
                <a:spcPts val="300"/>
              </a:spcAft>
              <a:buSzPct val="90000"/>
              <a:buFontTx/>
              <a:buBlip>
                <a:blip r:embed="rId2"/>
              </a:buBlip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0000" y="313200"/>
            <a:ext cx="8427600" cy="676800"/>
          </a:xfrm>
        </p:spPr>
        <p:txBody>
          <a:bodyPr>
            <a:noAutofit/>
          </a:bodyPr>
          <a:lstStyle/>
          <a:p>
            <a:r>
              <a:rPr lang="en-US" dirty="0" smtClean="0"/>
              <a:t>headline</a:t>
            </a:r>
            <a:endParaRPr lang="ru-R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>
            <a:noAutofit/>
          </a:bodyPr>
          <a:lstStyle/>
          <a:p>
            <a:fld id="{0639123A-F87C-4031-98BC-669B89EDA10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endParaRPr lang="ru-RU" dirty="0"/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353840" y="1131888"/>
            <a:ext cx="4146723" cy="383111"/>
          </a:xfrm>
        </p:spPr>
        <p:txBody>
          <a:bodyPr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360013" y="3402793"/>
            <a:ext cx="4140550" cy="1220390"/>
          </a:xfrm>
        </p:spPr>
        <p:txBody>
          <a:bodyPr vert="horz" wrap="square" lIns="0" tIns="0" rIns="0" bIns="0" rtlCol="0" anchor="b" anchorCtr="0">
            <a:noAutofit/>
          </a:bodyPr>
          <a:lstStyle>
            <a:lvl1pPr marL="0" indent="0">
              <a:buFontTx/>
              <a:buNone/>
              <a:defRPr lang="en-US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lvl="0">
              <a:lnSpc>
                <a:spcPct val="100000"/>
              </a:lnSpc>
              <a:spcBef>
                <a:spcPts val="0"/>
              </a:spcBef>
            </a:pPr>
            <a:endParaRPr lang="en-US" dirty="0" smtClean="0"/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6229225" y="1131888"/>
            <a:ext cx="2556000" cy="3492500"/>
          </a:xfrm>
        </p:spPr>
        <p:txBody>
          <a:bodyPr anchor="ctr">
            <a:noAutofit/>
          </a:bodyPr>
          <a:lstStyle>
            <a:lvl1pPr marL="228600" indent="-228600">
              <a:spcBef>
                <a:spcPts val="300"/>
              </a:spcBef>
              <a:spcAft>
                <a:spcPts val="300"/>
              </a:spcAft>
              <a:buSzPct val="90000"/>
              <a:buFontTx/>
              <a:buBlip>
                <a:blip r:embed="rId2"/>
              </a:buBlip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455572" indent="-227787">
              <a:buSzPct val="90000"/>
              <a:buFontTx/>
              <a:buBlip>
                <a:blip r:embed="rId2"/>
              </a:buBlip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289755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39123A-F87C-4031-98BC-669B89EDA10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Rectangle 4"/>
          <p:cNvSpPr/>
          <p:nvPr/>
        </p:nvSpPr>
        <p:spPr>
          <a:xfrm>
            <a:off x="358775" y="1131888"/>
            <a:ext cx="8426450" cy="68572"/>
          </a:xfrm>
          <a:prstGeom prst="rect">
            <a:avLst/>
          </a:prstGeom>
          <a:solidFill>
            <a:srgbClr val="0073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6111" tIns="58055" rIns="116111" bIns="58055" rtlCol="0" anchor="ctr">
            <a:noAutofit/>
          </a:bodyPr>
          <a:lstStyle/>
          <a:p>
            <a:pPr algn="ctr"/>
            <a:endParaRPr lang="ru-RU" dirty="0">
              <a:latin typeface="Arial" panose="020B0604020202020204" pitchFamily="34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358775" y="1311275"/>
            <a:ext cx="8426450" cy="3313113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500" b="0">
                <a:solidFill>
                  <a:schemeClr val="accent1"/>
                </a:solidFill>
              </a:defRPr>
            </a:lvl1pPr>
            <a:lvl2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500" b="0">
                <a:solidFill>
                  <a:schemeClr val="accent4"/>
                </a:solidFill>
              </a:defRPr>
            </a:lvl2pPr>
            <a:lvl3pPr marL="0" indent="0">
              <a:spcBef>
                <a:spcPts val="5000"/>
              </a:spcBef>
              <a:buFont typeface="Arial" panose="020B0604020202020204" pitchFamily="34" charset="0"/>
              <a:buChar char="—"/>
              <a:defRPr sz="17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 dirty="0" smtClean="0"/>
              <a:t>TEXT</a:t>
            </a:r>
          </a:p>
          <a:p>
            <a:pPr lvl="1"/>
            <a:r>
              <a:rPr lang="en-US" dirty="0" smtClean="0"/>
              <a:t>TEXT</a:t>
            </a:r>
          </a:p>
          <a:p>
            <a:pPr lvl="2"/>
            <a:r>
              <a:rPr lang="en-US" dirty="0" smtClean="0"/>
              <a:t>Third level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462244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Object with two texts on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2"/>
          </p:nvPr>
        </p:nvSpPr>
        <p:spPr>
          <a:xfrm>
            <a:off x="356400" y="1127125"/>
            <a:ext cx="8426450" cy="3492500"/>
          </a:xfrm>
        </p:spPr>
        <p:txBody>
          <a:bodyPr>
            <a:noAutofit/>
          </a:bodyPr>
          <a:lstStyle>
            <a:lvl1pPr marL="228600" indent="-228600">
              <a:spcBef>
                <a:spcPts val="300"/>
              </a:spcBef>
              <a:spcAft>
                <a:spcPts val="300"/>
              </a:spcAft>
              <a:buSzPct val="90000"/>
              <a:buFontTx/>
              <a:buBlip>
                <a:blip r:embed="rId2"/>
              </a:buBlip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spcBef>
                <a:spcPts val="300"/>
              </a:spcBef>
              <a:spcAft>
                <a:spcPts val="300"/>
              </a:spcAft>
              <a:buSzPct val="90000"/>
              <a:buFontTx/>
              <a:buNone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455572" indent="-227787">
              <a:spcBef>
                <a:spcPts val="300"/>
              </a:spcBef>
              <a:spcAft>
                <a:spcPts val="300"/>
              </a:spcAft>
              <a:buSzPct val="90000"/>
              <a:buFontTx/>
              <a:buBlip>
                <a:blip r:embed="rId2"/>
              </a:buBlip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0000" y="313200"/>
            <a:ext cx="8427600" cy="676800"/>
          </a:xfrm>
        </p:spPr>
        <p:txBody>
          <a:bodyPr>
            <a:noAutofit/>
          </a:bodyPr>
          <a:lstStyle/>
          <a:p>
            <a:r>
              <a:rPr lang="en-US" dirty="0" smtClean="0"/>
              <a:t>headline</a:t>
            </a:r>
            <a:endParaRPr lang="ru-R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>
            <a:noAutofit/>
          </a:bodyPr>
          <a:lstStyle/>
          <a:p>
            <a:fld id="{0639123A-F87C-4031-98BC-669B89EDA10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endParaRPr lang="ru-RU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358774" y="1127125"/>
            <a:ext cx="4141789" cy="1220390"/>
          </a:xfrm>
        </p:spPr>
        <p:txBody>
          <a:bodyPr>
            <a:noAutofit/>
          </a:bodyPr>
          <a:lstStyle>
            <a:lvl1pPr marL="228600" indent="-228600">
              <a:spcBef>
                <a:spcPts val="300"/>
              </a:spcBef>
              <a:spcAft>
                <a:spcPts val="300"/>
              </a:spcAft>
              <a:buSzPct val="90000"/>
              <a:buFontTx/>
              <a:buBlip>
                <a:blip r:embed="rId2"/>
              </a:buBlip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spcBef>
                <a:spcPts val="300"/>
              </a:spcBef>
              <a:spcAft>
                <a:spcPts val="300"/>
              </a:spcAft>
              <a:buSzPct val="90000"/>
              <a:buFontTx/>
              <a:buNone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455572" indent="-227787">
              <a:spcBef>
                <a:spcPts val="300"/>
              </a:spcBef>
              <a:spcAft>
                <a:spcPts val="300"/>
              </a:spcAft>
              <a:buSzPct val="90000"/>
              <a:buFontTx/>
              <a:buBlip>
                <a:blip r:embed="rId2"/>
              </a:buBlip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358873" y="3363838"/>
            <a:ext cx="4141788" cy="900187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FontTx/>
              <a:buNone/>
              <a:defRPr sz="1000"/>
            </a:lvl2pPr>
            <a:lvl3pPr marL="227785" indent="0">
              <a:buFontTx/>
              <a:buNone/>
              <a:defRPr sz="1000"/>
            </a:lvl3pPr>
            <a:lvl4pPr marL="1371556" indent="0">
              <a:buFontTx/>
              <a:buNone/>
              <a:defRPr sz="1000"/>
            </a:lvl4pPr>
            <a:lvl5pPr marL="1828741" indent="0">
              <a:buFontTx/>
              <a:buNone/>
              <a:defRPr sz="1000"/>
            </a:lvl5pPr>
          </a:lstStyle>
          <a:p>
            <a:pPr lvl="0"/>
            <a:endParaRPr lang="en-US" dirty="0" smtClean="0"/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360013" y="4264025"/>
            <a:ext cx="4140550" cy="359158"/>
          </a:xfrm>
        </p:spPr>
        <p:txBody>
          <a:bodyPr vert="horz" wrap="square" lIns="0" tIns="0" rIns="0" bIns="0" rtlCol="0" anchor="b" anchorCtr="0">
            <a:noAutofit/>
          </a:bodyPr>
          <a:lstStyle>
            <a:lvl1pPr marL="0" indent="0">
              <a:buFontTx/>
              <a:buNone/>
              <a:defRPr lang="en-US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lvl="0">
              <a:lnSpc>
                <a:spcPct val="100000"/>
              </a:lnSpc>
              <a:spcBef>
                <a:spcPts val="0"/>
              </a:spcBef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2267225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Object with two texts on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2"/>
          </p:nvPr>
        </p:nvSpPr>
        <p:spPr>
          <a:xfrm>
            <a:off x="356400" y="1131888"/>
            <a:ext cx="8426450" cy="3492500"/>
          </a:xfrm>
        </p:spPr>
        <p:txBody>
          <a:bodyPr>
            <a:noAutofit/>
          </a:bodyPr>
          <a:lstStyle>
            <a:lvl1pPr>
              <a:spcBef>
                <a:spcPts val="300"/>
              </a:spcBef>
              <a:spcAft>
                <a:spcPts val="300"/>
              </a:spcAft>
              <a:defRPr/>
            </a:lvl1pPr>
            <a:lvl2pPr>
              <a:spcBef>
                <a:spcPts val="300"/>
              </a:spcBef>
              <a:spcAft>
                <a:spcPts val="300"/>
              </a:spcAft>
              <a:defRPr/>
            </a:lvl2pPr>
            <a:lvl3pPr>
              <a:spcBef>
                <a:spcPts val="300"/>
              </a:spcBef>
              <a:spcAft>
                <a:spcPts val="300"/>
              </a:spcAft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0000" y="313200"/>
            <a:ext cx="8428824" cy="676800"/>
          </a:xfrm>
        </p:spPr>
        <p:txBody>
          <a:bodyPr>
            <a:noAutofit/>
          </a:bodyPr>
          <a:lstStyle/>
          <a:p>
            <a:r>
              <a:rPr lang="en-US" dirty="0" smtClean="0"/>
              <a:t>headline</a:t>
            </a:r>
            <a:endParaRPr lang="ru-R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>
            <a:noAutofit/>
          </a:bodyPr>
          <a:lstStyle/>
          <a:p>
            <a:fld id="{0639123A-F87C-4031-98BC-669B89EDA10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endParaRPr lang="ru-RU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360012" y="1131888"/>
            <a:ext cx="4140551" cy="1220390"/>
          </a:xfrm>
        </p:spPr>
        <p:txBody>
          <a:bodyPr vert="horz" wrap="square" lIns="0" tIns="0" rIns="0" bIns="0" rtlCol="0" anchor="t" anchorCtr="0">
            <a:noAutofit/>
          </a:bodyPr>
          <a:lstStyle>
            <a:lvl1pPr marL="228600" indent="-228600">
              <a:spcBef>
                <a:spcPts val="300"/>
              </a:spcBef>
              <a:spcAft>
                <a:spcPts val="300"/>
              </a:spcAft>
              <a:buSzPct val="90000"/>
              <a:buFontTx/>
              <a:buBlip>
                <a:blip r:embed="rId2"/>
              </a:buBlip>
              <a:defRPr lang="en-US" sz="15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spcBef>
                <a:spcPts val="300"/>
              </a:spcBef>
              <a:spcAft>
                <a:spcPts val="300"/>
              </a:spcAft>
              <a:buFontTx/>
              <a:buNone/>
              <a:defRPr lang="en-US" sz="1900" dirty="0" smtClean="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455572" indent="-227787">
              <a:spcBef>
                <a:spcPts val="300"/>
              </a:spcBef>
              <a:spcAft>
                <a:spcPts val="300"/>
              </a:spcAft>
              <a:buFontTx/>
              <a:buBlip>
                <a:blip r:embed="rId2"/>
              </a:buBlip>
              <a:defRPr lang="en-US" dirty="0" smtClean="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360013" y="3402793"/>
            <a:ext cx="4140550" cy="1220390"/>
          </a:xfrm>
        </p:spPr>
        <p:txBody>
          <a:bodyPr vert="horz" wrap="square" lIns="0" tIns="0" rIns="0" bIns="0" rtlCol="0" anchor="b" anchorCtr="0">
            <a:noAutofit/>
          </a:bodyPr>
          <a:lstStyle>
            <a:lvl1pPr marL="0" indent="0">
              <a:buFontTx/>
              <a:buNone/>
              <a:defRPr lang="en-US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lvl="0">
              <a:lnSpc>
                <a:spcPct val="100000"/>
              </a:lnSpc>
              <a:spcBef>
                <a:spcPts val="0"/>
              </a:spcBef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6662794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lin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8775" y="312140"/>
            <a:ext cx="8426450" cy="670523"/>
          </a:xfrm>
        </p:spPr>
        <p:txBody>
          <a:bodyPr/>
          <a:lstStyle/>
          <a:p>
            <a:r>
              <a:rPr lang="en-US" dirty="0" smtClean="0"/>
              <a:t>headline</a:t>
            </a:r>
            <a:endParaRPr lang="ru-R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39123A-F87C-4031-98BC-669B89EDA10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77420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+diagram+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8775" y="313727"/>
            <a:ext cx="8426450" cy="670523"/>
          </a:xfrm>
        </p:spPr>
        <p:txBody>
          <a:bodyPr>
            <a:noAutofit/>
          </a:bodyPr>
          <a:lstStyle/>
          <a:p>
            <a:r>
              <a:rPr lang="en-US" dirty="0" smtClean="0"/>
              <a:t>headline</a:t>
            </a:r>
            <a:endParaRPr lang="ru-R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>
            <a:noAutofit/>
          </a:bodyPr>
          <a:lstStyle/>
          <a:p>
            <a:fld id="{0639123A-F87C-4031-98BC-669B89EDA10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endParaRPr lang="ru-RU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359467" y="1131888"/>
            <a:ext cx="4104583" cy="1656000"/>
          </a:xfrm>
        </p:spPr>
        <p:txBody>
          <a:bodyPr>
            <a:noAutofit/>
          </a:bodyPr>
          <a:lstStyle/>
          <a:p>
            <a:endParaRPr lang="ru-RU"/>
          </a:p>
        </p:txBody>
      </p:sp>
      <p:sp>
        <p:nvSpPr>
          <p:cNvPr id="17" name="Chart Placeholder 16"/>
          <p:cNvSpPr>
            <a:spLocks noGrp="1"/>
          </p:cNvSpPr>
          <p:nvPr>
            <p:ph type="chart" sz="quarter" idx="22"/>
          </p:nvPr>
        </p:nvSpPr>
        <p:spPr>
          <a:xfrm>
            <a:off x="359467" y="2959617"/>
            <a:ext cx="4104583" cy="1656000"/>
          </a:xfrm>
        </p:spPr>
        <p:txBody>
          <a:bodyPr>
            <a:noAutofit/>
          </a:bodyPr>
          <a:lstStyle/>
          <a:p>
            <a:endParaRPr lang="ru-RU" dirty="0"/>
          </a:p>
        </p:txBody>
      </p:sp>
      <p:sp>
        <p:nvSpPr>
          <p:cNvPr id="9" name="Text Placeholder 2"/>
          <p:cNvSpPr>
            <a:spLocks noGrp="1"/>
          </p:cNvSpPr>
          <p:nvPr>
            <p:ph idx="1"/>
          </p:nvPr>
        </p:nvSpPr>
        <p:spPr>
          <a:xfrm>
            <a:off x="4679950" y="1131888"/>
            <a:ext cx="4105275" cy="3492500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marL="228600" indent="-228600">
              <a:spcBef>
                <a:spcPts val="300"/>
              </a:spcBef>
              <a:spcAft>
                <a:spcPts val="300"/>
              </a:spcAft>
              <a:buSzPct val="90000"/>
              <a:buFontTx/>
              <a:buBlip>
                <a:blip r:embed="rId2"/>
              </a:buBlip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spcBef>
                <a:spcPts val="300"/>
              </a:spcBef>
              <a:spcAft>
                <a:spcPts val="300"/>
              </a:spcAft>
              <a:buSzPct val="90000"/>
              <a:buFontTx/>
              <a:buNone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455572" indent="-227787">
              <a:spcBef>
                <a:spcPts val="300"/>
              </a:spcBef>
              <a:spcAft>
                <a:spcPts val="300"/>
              </a:spcAft>
              <a:buSzPct val="90000"/>
              <a:buFontTx/>
              <a:buBlip>
                <a:blip r:embed="rId2"/>
              </a:buBlip>
              <a:defRPr/>
            </a:lvl3pPr>
          </a:lstStyle>
          <a:p>
            <a:pPr lvl="0"/>
            <a:r>
              <a:rPr lang="ru-RU" dirty="0" smtClean="0"/>
              <a:t>Первый уровень</a:t>
            </a:r>
          </a:p>
          <a:p>
            <a:pPr lvl="1"/>
            <a:r>
              <a:rPr lang="ru-RU" dirty="0" smtClean="0"/>
              <a:t>Второй уровень</a:t>
            </a:r>
            <a:endParaRPr lang="en-US" dirty="0" smtClean="0"/>
          </a:p>
          <a:p>
            <a:pPr lvl="2"/>
            <a:r>
              <a:rPr lang="ru-RU" dirty="0" smtClean="0"/>
              <a:t>Третий уровень</a:t>
            </a:r>
          </a:p>
          <a:p>
            <a:pPr lvl="2"/>
            <a:endParaRPr lang="en-US" dirty="0" smtClean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6954114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+two 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headline</a:t>
            </a:r>
            <a:endParaRPr lang="ru-R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>
            <a:noAutofit/>
          </a:bodyPr>
          <a:lstStyle/>
          <a:p>
            <a:fld id="{0639123A-F87C-4031-98BC-669B89EDA10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endParaRPr lang="ru-RU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359467" y="2968626"/>
            <a:ext cx="4104583" cy="1656000"/>
          </a:xfrm>
        </p:spPr>
        <p:txBody>
          <a:bodyPr>
            <a:noAutofit/>
          </a:bodyPr>
          <a:lstStyle/>
          <a:p>
            <a:endParaRPr lang="ru-RU"/>
          </a:p>
        </p:txBody>
      </p:sp>
      <p:sp>
        <p:nvSpPr>
          <p:cNvPr id="9" name="Text Placeholder 2"/>
          <p:cNvSpPr>
            <a:spLocks noGrp="1"/>
          </p:cNvSpPr>
          <p:nvPr>
            <p:ph idx="1"/>
          </p:nvPr>
        </p:nvSpPr>
        <p:spPr>
          <a:xfrm>
            <a:off x="4679950" y="1131888"/>
            <a:ext cx="4105275" cy="3492500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marL="228600" indent="-228600">
              <a:spcBef>
                <a:spcPts val="300"/>
              </a:spcBef>
              <a:spcAft>
                <a:spcPts val="300"/>
              </a:spcAft>
              <a:buSzPct val="90000"/>
              <a:buFontTx/>
              <a:buBlip>
                <a:blip r:embed="rId2"/>
              </a:buBlip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spcBef>
                <a:spcPts val="300"/>
              </a:spcBef>
              <a:spcAft>
                <a:spcPts val="300"/>
              </a:spcAft>
              <a:buFontTx/>
              <a:buNone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455572" indent="-227787">
              <a:spcBef>
                <a:spcPts val="300"/>
              </a:spcBef>
              <a:spcAft>
                <a:spcPts val="300"/>
              </a:spcAft>
              <a:buSzPct val="90000"/>
              <a:buFontTx/>
              <a:buBlip>
                <a:blip r:embed="rId2"/>
              </a:buBlip>
              <a:defRPr/>
            </a:lvl3pPr>
          </a:lstStyle>
          <a:p>
            <a:pPr lvl="0"/>
            <a:r>
              <a:rPr lang="ru-RU" dirty="0" smtClean="0"/>
              <a:t>Первый уровень</a:t>
            </a:r>
          </a:p>
          <a:p>
            <a:pPr lvl="1"/>
            <a:r>
              <a:rPr lang="ru-RU" dirty="0" smtClean="0"/>
              <a:t>Второй уровень</a:t>
            </a:r>
            <a:endParaRPr lang="en-US" dirty="0" smtClean="0"/>
          </a:p>
          <a:p>
            <a:pPr lvl="2"/>
            <a:r>
              <a:rPr lang="ru-RU" dirty="0" smtClean="0"/>
              <a:t>Третий уровень</a:t>
            </a:r>
          </a:p>
          <a:p>
            <a:pPr lvl="2"/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10" name="Text Placeholder 2"/>
          <p:cNvSpPr>
            <a:spLocks noGrp="1"/>
          </p:cNvSpPr>
          <p:nvPr>
            <p:ph idx="24"/>
          </p:nvPr>
        </p:nvSpPr>
        <p:spPr>
          <a:xfrm>
            <a:off x="358775" y="1131888"/>
            <a:ext cx="4105275" cy="1655886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marL="228600" indent="-228600">
              <a:spcBef>
                <a:spcPts val="300"/>
              </a:spcBef>
              <a:spcAft>
                <a:spcPts val="300"/>
              </a:spcAft>
              <a:buSzPct val="90000"/>
              <a:buFontTx/>
              <a:buBlip>
                <a:blip r:embed="rId2"/>
              </a:buBlip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spcBef>
                <a:spcPts val="300"/>
              </a:spcBef>
              <a:spcAft>
                <a:spcPts val="300"/>
              </a:spcAft>
              <a:buFontTx/>
              <a:buNone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455572" indent="-227787">
              <a:spcBef>
                <a:spcPts val="300"/>
              </a:spcBef>
              <a:spcAft>
                <a:spcPts val="300"/>
              </a:spcAft>
              <a:buSzPct val="90000"/>
              <a:buFontTx/>
              <a:buBlip>
                <a:blip r:embed="rId2"/>
              </a:buBlip>
              <a:defRPr/>
            </a:lvl3pPr>
          </a:lstStyle>
          <a:p>
            <a:pPr lvl="0"/>
            <a:r>
              <a:rPr lang="ru-RU" dirty="0" smtClean="0"/>
              <a:t>Первый уровень</a:t>
            </a:r>
          </a:p>
          <a:p>
            <a:pPr lvl="1"/>
            <a:r>
              <a:rPr lang="ru-RU" dirty="0" smtClean="0"/>
              <a:t>Второй уровень</a:t>
            </a:r>
            <a:endParaRPr lang="en-US" dirty="0" smtClean="0"/>
          </a:p>
          <a:p>
            <a:pPr lvl="2"/>
            <a:r>
              <a:rPr lang="ru-RU" dirty="0" smtClean="0"/>
              <a:t>Третий уровень</a:t>
            </a:r>
          </a:p>
          <a:p>
            <a:pPr lvl="2"/>
            <a:endParaRPr lang="en-US" dirty="0" smtClean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7825813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objects on th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8775" y="318490"/>
            <a:ext cx="8426450" cy="670523"/>
          </a:xfrm>
        </p:spPr>
        <p:txBody>
          <a:bodyPr>
            <a:noAutofit/>
          </a:bodyPr>
          <a:lstStyle/>
          <a:p>
            <a:r>
              <a:rPr lang="en-US" dirty="0" smtClean="0"/>
              <a:t>headline</a:t>
            </a:r>
            <a:endParaRPr lang="ru-R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>
            <a:noAutofit/>
          </a:bodyPr>
          <a:lstStyle/>
          <a:p>
            <a:fld id="{0639123A-F87C-4031-98BC-669B89EDA10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endParaRPr lang="ru-RU" dirty="0"/>
          </a:p>
        </p:txBody>
      </p:sp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358775" y="1131888"/>
            <a:ext cx="4716000" cy="3492500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marL="228600" indent="-228600">
              <a:spcBef>
                <a:spcPts val="300"/>
              </a:spcBef>
              <a:spcAft>
                <a:spcPts val="300"/>
              </a:spcAft>
              <a:buSzPct val="90000"/>
              <a:buFontTx/>
              <a:buBlip>
                <a:blip r:embed="rId2"/>
              </a:buBlip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spcBef>
                <a:spcPts val="300"/>
              </a:spcBef>
              <a:spcAft>
                <a:spcPts val="300"/>
              </a:spcAft>
              <a:buFontTx/>
              <a:buNone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455572" indent="-227787">
              <a:spcBef>
                <a:spcPts val="300"/>
              </a:spcBef>
              <a:spcAft>
                <a:spcPts val="300"/>
              </a:spcAft>
              <a:buSzPct val="90000"/>
              <a:buFontTx/>
              <a:buBlip>
                <a:blip r:embed="rId2"/>
              </a:buBlip>
              <a:defRPr/>
            </a:lvl3pPr>
          </a:lstStyle>
          <a:p>
            <a:pPr lvl="0"/>
            <a:r>
              <a:rPr lang="ru-RU" dirty="0" smtClean="0"/>
              <a:t>Первый уровень</a:t>
            </a:r>
          </a:p>
          <a:p>
            <a:pPr lvl="1"/>
            <a:r>
              <a:rPr lang="ru-RU" dirty="0" smtClean="0"/>
              <a:t>Второй уровень</a:t>
            </a:r>
            <a:endParaRPr lang="en-US" dirty="0" smtClean="0"/>
          </a:p>
          <a:p>
            <a:pPr lvl="2"/>
            <a:r>
              <a:rPr lang="ru-RU" dirty="0" smtClean="0"/>
              <a:t>Третий уровень</a:t>
            </a:r>
          </a:p>
          <a:p>
            <a:pPr lvl="2"/>
            <a:endParaRPr lang="en-US" dirty="0" smtClean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2434710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objects on th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headline</a:t>
            </a:r>
            <a:endParaRPr lang="ru-R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>
            <a:noAutofit/>
          </a:bodyPr>
          <a:lstStyle/>
          <a:p>
            <a:fld id="{0639123A-F87C-4031-98BC-669B89EDA10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endParaRPr lang="ru-RU" dirty="0"/>
          </a:p>
        </p:txBody>
      </p:sp>
      <p:sp>
        <p:nvSpPr>
          <p:cNvPr id="7" name="Content Placeholder 5"/>
          <p:cNvSpPr>
            <a:spLocks noGrp="1"/>
          </p:cNvSpPr>
          <p:nvPr>
            <p:ph sz="quarter" idx="13"/>
          </p:nvPr>
        </p:nvSpPr>
        <p:spPr>
          <a:xfrm>
            <a:off x="4059945" y="1131888"/>
            <a:ext cx="4715755" cy="999418"/>
          </a:xfrm>
        </p:spPr>
        <p:txBody>
          <a:bodyPr>
            <a:noAutofit/>
          </a:bodyPr>
          <a:lstStyle>
            <a:lvl1pPr>
              <a:buFontTx/>
              <a:buNone/>
              <a:defRPr/>
            </a:lvl1pPr>
            <a:lvl2pPr marL="0" indent="0">
              <a:buFontTx/>
              <a:buNone/>
              <a:defRPr/>
            </a:lvl2pPr>
            <a:lvl3pPr marL="227785" indent="0">
              <a:buFontTx/>
              <a:buNone/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idx="1"/>
          </p:nvPr>
        </p:nvSpPr>
        <p:spPr>
          <a:xfrm>
            <a:off x="4059700" y="2162562"/>
            <a:ext cx="4716000" cy="2484686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marL="228600" indent="-228600">
              <a:spcBef>
                <a:spcPts val="300"/>
              </a:spcBef>
              <a:spcAft>
                <a:spcPts val="300"/>
              </a:spcAft>
              <a:buSzPct val="90000"/>
              <a:buFontTx/>
              <a:buBlip>
                <a:blip r:embed="rId2"/>
              </a:buBlip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spcBef>
                <a:spcPts val="300"/>
              </a:spcBef>
              <a:spcAft>
                <a:spcPts val="2000"/>
              </a:spcAft>
              <a:buFontTx/>
              <a:buNone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455572" indent="-227787">
              <a:spcBef>
                <a:spcPts val="300"/>
              </a:spcBef>
              <a:spcAft>
                <a:spcPts val="300"/>
              </a:spcAft>
              <a:buSzPct val="90000"/>
              <a:buFontTx/>
              <a:buBlip>
                <a:blip r:embed="rId2"/>
              </a:buBlip>
              <a:defRPr/>
            </a:lvl3pPr>
          </a:lstStyle>
          <a:p>
            <a:pPr lvl="0"/>
            <a:r>
              <a:rPr lang="ru-RU" dirty="0" smtClean="0"/>
              <a:t>Первый уровень</a:t>
            </a:r>
          </a:p>
          <a:p>
            <a:pPr lvl="1"/>
            <a:r>
              <a:rPr lang="ru-RU" dirty="0" smtClean="0"/>
              <a:t>Второй уровень</a:t>
            </a:r>
            <a:endParaRPr lang="en-US" dirty="0" smtClean="0"/>
          </a:p>
          <a:p>
            <a:pPr lvl="2"/>
            <a:r>
              <a:rPr lang="ru-RU" dirty="0" smtClean="0"/>
              <a:t>Третий уровень</a:t>
            </a:r>
          </a:p>
          <a:p>
            <a:pPr lvl="2"/>
            <a:endParaRPr lang="en-US" dirty="0" smtClean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474333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mall text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8775" y="316242"/>
            <a:ext cx="8426450" cy="672771"/>
          </a:xfrm>
        </p:spPr>
        <p:txBody>
          <a:bodyPr>
            <a:noAutofit/>
          </a:bodyPr>
          <a:lstStyle/>
          <a:p>
            <a:r>
              <a:rPr lang="en-US" dirty="0" smtClean="0"/>
              <a:t>headline</a:t>
            </a:r>
            <a:endParaRPr lang="ru-R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>
            <a:noAutofit/>
          </a:bodyPr>
          <a:lstStyle/>
          <a:p>
            <a:fld id="{0639123A-F87C-4031-98BC-669B89EDA10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endParaRPr lang="ru-RU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358775" y="1131888"/>
            <a:ext cx="3313503" cy="1220390"/>
          </a:xfrm>
        </p:spPr>
        <p:txBody>
          <a:bodyPr>
            <a:noAutofit/>
          </a:bodyPr>
          <a:lstStyle>
            <a:lvl1pPr>
              <a:spcBef>
                <a:spcPts val="300"/>
              </a:spcBef>
              <a:spcAft>
                <a:spcPts val="300"/>
              </a:spcAft>
              <a:buFontTx/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spcBef>
                <a:spcPts val="300"/>
              </a:spcBef>
              <a:spcAft>
                <a:spcPts val="300"/>
              </a:spcAft>
              <a:buFontTx/>
              <a:buNone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27785" indent="0">
              <a:spcBef>
                <a:spcPts val="300"/>
              </a:spcBef>
              <a:spcAft>
                <a:spcPts val="300"/>
              </a:spcAft>
              <a:buFontTx/>
              <a:buNone/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8641040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Extra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headline</a:t>
            </a:r>
            <a:endParaRPr lang="ru-R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39123A-F87C-4031-98BC-669B89EDA10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1403349" y="1469759"/>
            <a:ext cx="7381875" cy="720000"/>
          </a:xfrm>
        </p:spPr>
        <p:txBody>
          <a:bodyPr>
            <a:noAutofit/>
          </a:bodyPr>
          <a:lstStyle>
            <a:lvl1pPr marL="228600" indent="-228600">
              <a:spcBef>
                <a:spcPts val="300"/>
              </a:spcBef>
              <a:spcAft>
                <a:spcPts val="300"/>
              </a:spcAft>
              <a:buFontTx/>
              <a:buBlip>
                <a:blip r:embed="rId2"/>
              </a:buBlip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spcBef>
                <a:spcPts val="300"/>
              </a:spcBef>
              <a:spcAft>
                <a:spcPts val="300"/>
              </a:spcAft>
              <a:buFontTx/>
              <a:buNone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  <a:endParaRPr lang="ru-RU" dirty="0"/>
          </a:p>
        </p:txBody>
      </p:sp>
      <p:sp>
        <p:nvSpPr>
          <p:cNvPr id="7" name="ContentsNumber1"/>
          <p:cNvSpPr>
            <a:spLocks noGrp="1"/>
          </p:cNvSpPr>
          <p:nvPr>
            <p:ph type="body" sz="quarter" idx="22" hasCustomPrompt="1"/>
          </p:nvPr>
        </p:nvSpPr>
        <p:spPr>
          <a:xfrm>
            <a:off x="369367" y="1131888"/>
            <a:ext cx="828000" cy="240300"/>
          </a:xfrm>
        </p:spPr>
        <p:txBody>
          <a:bodyPr/>
          <a:lstStyle>
            <a:lvl1pPr marL="10857" indent="0" algn="r">
              <a:buFont typeface="Arial" pitchFamily="34" charset="0"/>
              <a:buNone/>
              <a:defRPr sz="2500">
                <a:solidFill>
                  <a:schemeClr val="accent4"/>
                </a:solidFill>
                <a:latin typeface="Arial" panose="020B0604020202020204" pitchFamily="34" charset="0"/>
              </a:defRPr>
            </a:lvl1pPr>
            <a:lvl2pPr marL="0" indent="0">
              <a:buFont typeface="Arial" pitchFamily="34" charset="0"/>
              <a:buNone/>
              <a:defRPr sz="2500">
                <a:solidFill>
                  <a:schemeClr val="accent4"/>
                </a:solidFill>
                <a:latin typeface="+mn-lt"/>
              </a:defRPr>
            </a:lvl2pPr>
            <a:lvl3pPr marL="227785" indent="0">
              <a:buFont typeface="Arial" pitchFamily="34" charset="0"/>
              <a:buNone/>
              <a:defRPr sz="2500">
                <a:solidFill>
                  <a:schemeClr val="accent4"/>
                </a:solidFill>
                <a:latin typeface="+mn-lt"/>
              </a:defRPr>
            </a:lvl3pPr>
            <a:lvl4pPr marL="1371556" indent="0">
              <a:buNone/>
              <a:defRPr sz="2500">
                <a:solidFill>
                  <a:schemeClr val="accent4"/>
                </a:solidFill>
                <a:latin typeface="+mn-lt"/>
              </a:defRPr>
            </a:lvl4pPr>
            <a:lvl5pPr marL="1828741" indent="0">
              <a:buNone/>
              <a:defRPr sz="2500">
                <a:solidFill>
                  <a:schemeClr val="accent4"/>
                </a:solidFill>
                <a:latin typeface="+mn-lt"/>
              </a:defRPr>
            </a:lvl5pPr>
          </a:lstStyle>
          <a:p>
            <a:pPr lvl="0"/>
            <a:r>
              <a:rPr lang="en-US" dirty="0" smtClean="0"/>
              <a:t>#</a:t>
            </a:r>
            <a:endParaRPr lang="ru-RU" dirty="0"/>
          </a:p>
        </p:txBody>
      </p:sp>
      <p:sp>
        <p:nvSpPr>
          <p:cNvPr id="11" name="ContentsNumber2"/>
          <p:cNvSpPr>
            <a:spLocks noGrp="1"/>
          </p:cNvSpPr>
          <p:nvPr>
            <p:ph type="body" sz="quarter" idx="24" hasCustomPrompt="1"/>
          </p:nvPr>
        </p:nvSpPr>
        <p:spPr>
          <a:xfrm>
            <a:off x="369367" y="2361407"/>
            <a:ext cx="828000" cy="240300"/>
          </a:xfrm>
        </p:spPr>
        <p:txBody>
          <a:bodyPr/>
          <a:lstStyle>
            <a:lvl1pPr marL="10857" indent="0" algn="r">
              <a:buFont typeface="Arial" pitchFamily="34" charset="0"/>
              <a:buNone/>
              <a:defRPr sz="2500">
                <a:solidFill>
                  <a:schemeClr val="accent4"/>
                </a:solidFill>
                <a:latin typeface="Arial" panose="020B0604020202020204" pitchFamily="34" charset="0"/>
              </a:defRPr>
            </a:lvl1pPr>
            <a:lvl2pPr marL="0" indent="0">
              <a:buFont typeface="Arial" pitchFamily="34" charset="0"/>
              <a:buNone/>
              <a:defRPr sz="2500">
                <a:solidFill>
                  <a:schemeClr val="accent4"/>
                </a:solidFill>
                <a:latin typeface="+mn-lt"/>
              </a:defRPr>
            </a:lvl2pPr>
            <a:lvl3pPr marL="227785" indent="0">
              <a:buFont typeface="Arial" pitchFamily="34" charset="0"/>
              <a:buNone/>
              <a:defRPr sz="2500">
                <a:solidFill>
                  <a:schemeClr val="accent4"/>
                </a:solidFill>
                <a:latin typeface="+mn-lt"/>
              </a:defRPr>
            </a:lvl3pPr>
            <a:lvl4pPr marL="1371556" indent="0">
              <a:buNone/>
              <a:defRPr sz="2500">
                <a:solidFill>
                  <a:schemeClr val="accent4"/>
                </a:solidFill>
                <a:latin typeface="+mn-lt"/>
              </a:defRPr>
            </a:lvl4pPr>
            <a:lvl5pPr marL="1828741" indent="0">
              <a:buNone/>
              <a:defRPr sz="2500">
                <a:solidFill>
                  <a:schemeClr val="accent4"/>
                </a:solidFill>
                <a:latin typeface="+mn-lt"/>
              </a:defRPr>
            </a:lvl5pPr>
          </a:lstStyle>
          <a:p>
            <a:pPr lvl="0"/>
            <a:r>
              <a:rPr lang="en-US" dirty="0" smtClean="0"/>
              <a:t>#</a:t>
            </a:r>
            <a:endParaRPr lang="ru-RU" dirty="0"/>
          </a:p>
        </p:txBody>
      </p:sp>
      <p:sp>
        <p:nvSpPr>
          <p:cNvPr id="13" name="ContentsNumber3"/>
          <p:cNvSpPr>
            <a:spLocks noGrp="1"/>
          </p:cNvSpPr>
          <p:nvPr>
            <p:ph type="body" sz="quarter" idx="26" hasCustomPrompt="1"/>
          </p:nvPr>
        </p:nvSpPr>
        <p:spPr>
          <a:xfrm>
            <a:off x="369367" y="3590925"/>
            <a:ext cx="828000" cy="240300"/>
          </a:xfrm>
        </p:spPr>
        <p:txBody>
          <a:bodyPr/>
          <a:lstStyle>
            <a:lvl1pPr marL="10857" indent="0" algn="r">
              <a:buFont typeface="Arial" pitchFamily="34" charset="0"/>
              <a:buNone/>
              <a:defRPr sz="2500">
                <a:solidFill>
                  <a:schemeClr val="accent4"/>
                </a:solidFill>
                <a:latin typeface="Arial" panose="020B0604020202020204" pitchFamily="34" charset="0"/>
              </a:defRPr>
            </a:lvl1pPr>
            <a:lvl2pPr marL="0" indent="0">
              <a:buFont typeface="Arial" pitchFamily="34" charset="0"/>
              <a:buNone/>
              <a:defRPr sz="2500">
                <a:solidFill>
                  <a:schemeClr val="accent4"/>
                </a:solidFill>
                <a:latin typeface="+mn-lt"/>
              </a:defRPr>
            </a:lvl2pPr>
            <a:lvl3pPr marL="227785" indent="0">
              <a:buFont typeface="Arial" pitchFamily="34" charset="0"/>
              <a:buNone/>
              <a:defRPr sz="2500">
                <a:solidFill>
                  <a:schemeClr val="accent4"/>
                </a:solidFill>
                <a:latin typeface="+mn-lt"/>
              </a:defRPr>
            </a:lvl3pPr>
            <a:lvl4pPr marL="1371556" indent="0">
              <a:buNone/>
              <a:defRPr sz="2500">
                <a:solidFill>
                  <a:schemeClr val="accent4"/>
                </a:solidFill>
                <a:latin typeface="+mn-lt"/>
              </a:defRPr>
            </a:lvl4pPr>
            <a:lvl5pPr marL="1828741" indent="0">
              <a:buNone/>
              <a:defRPr sz="2500">
                <a:solidFill>
                  <a:schemeClr val="accent4"/>
                </a:solidFill>
                <a:latin typeface="+mn-lt"/>
              </a:defRPr>
            </a:lvl5pPr>
          </a:lstStyle>
          <a:p>
            <a:pPr lvl="0"/>
            <a:r>
              <a:rPr lang="en-US" dirty="0" smtClean="0"/>
              <a:t>#</a:t>
            </a:r>
            <a:endParaRPr lang="ru-RU" dirty="0"/>
          </a:p>
        </p:txBody>
      </p:sp>
      <p:sp>
        <p:nvSpPr>
          <p:cNvPr id="14" name="ContentsTitle1"/>
          <p:cNvSpPr>
            <a:spLocks noGrp="1"/>
          </p:cNvSpPr>
          <p:nvPr>
            <p:ph type="body" sz="quarter" idx="27"/>
          </p:nvPr>
        </p:nvSpPr>
        <p:spPr>
          <a:xfrm>
            <a:off x="1403349" y="1131888"/>
            <a:ext cx="7381875" cy="270669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  <a:endParaRPr lang="ru-RU" dirty="0"/>
          </a:p>
        </p:txBody>
      </p:sp>
      <p:sp>
        <p:nvSpPr>
          <p:cNvPr id="16" name="ContentsTitle2"/>
          <p:cNvSpPr>
            <a:spLocks noGrp="1"/>
          </p:cNvSpPr>
          <p:nvPr>
            <p:ph type="body" sz="quarter" idx="29"/>
          </p:nvPr>
        </p:nvSpPr>
        <p:spPr>
          <a:xfrm>
            <a:off x="1403349" y="2361407"/>
            <a:ext cx="7381875" cy="270669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  <a:endParaRPr lang="ru-RU" dirty="0"/>
          </a:p>
        </p:txBody>
      </p:sp>
      <p:sp>
        <p:nvSpPr>
          <p:cNvPr id="18" name="ContentsTitle3"/>
          <p:cNvSpPr>
            <a:spLocks noGrp="1"/>
          </p:cNvSpPr>
          <p:nvPr>
            <p:ph type="body" sz="quarter" idx="31"/>
          </p:nvPr>
        </p:nvSpPr>
        <p:spPr>
          <a:xfrm>
            <a:off x="1394999" y="3590925"/>
            <a:ext cx="7381875" cy="270669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  <a:endParaRPr lang="ru-RU" dirty="0"/>
          </a:p>
        </p:txBody>
      </p:sp>
      <p:sp>
        <p:nvSpPr>
          <p:cNvPr id="19" name="Text Placeholder 5"/>
          <p:cNvSpPr>
            <a:spLocks noGrp="1"/>
          </p:cNvSpPr>
          <p:nvPr>
            <p:ph type="body" sz="quarter" idx="32"/>
          </p:nvPr>
        </p:nvSpPr>
        <p:spPr>
          <a:xfrm>
            <a:off x="1403350" y="3914435"/>
            <a:ext cx="7381875" cy="720000"/>
          </a:xfrm>
        </p:spPr>
        <p:txBody>
          <a:bodyPr>
            <a:noAutofit/>
          </a:bodyPr>
          <a:lstStyle>
            <a:lvl1pPr marL="228600" indent="-228600">
              <a:spcBef>
                <a:spcPts val="300"/>
              </a:spcBef>
              <a:spcAft>
                <a:spcPts val="300"/>
              </a:spcAft>
              <a:buFontTx/>
              <a:buBlip>
                <a:blip r:embed="rId2"/>
              </a:buBlip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spcBef>
                <a:spcPts val="300"/>
              </a:spcBef>
              <a:spcAft>
                <a:spcPts val="300"/>
              </a:spcAft>
              <a:buFontTx/>
              <a:buNone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  <a:endParaRPr lang="ru-RU" dirty="0"/>
          </a:p>
        </p:txBody>
      </p:sp>
      <p:sp>
        <p:nvSpPr>
          <p:cNvPr id="20" name="Text Placeholder 5"/>
          <p:cNvSpPr>
            <a:spLocks noGrp="1"/>
          </p:cNvSpPr>
          <p:nvPr>
            <p:ph type="body" sz="quarter" idx="33"/>
          </p:nvPr>
        </p:nvSpPr>
        <p:spPr>
          <a:xfrm>
            <a:off x="1403350" y="2692097"/>
            <a:ext cx="7381875" cy="720000"/>
          </a:xfrm>
        </p:spPr>
        <p:txBody>
          <a:bodyPr>
            <a:noAutofit/>
          </a:bodyPr>
          <a:lstStyle>
            <a:lvl1pPr marL="228600" indent="-228600">
              <a:spcBef>
                <a:spcPts val="300"/>
              </a:spcBef>
              <a:spcAft>
                <a:spcPts val="300"/>
              </a:spcAft>
              <a:buFontTx/>
              <a:buBlip>
                <a:blip r:embed="rId2"/>
              </a:buBlip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spcBef>
                <a:spcPts val="300"/>
              </a:spcBef>
              <a:spcAft>
                <a:spcPts val="300"/>
              </a:spcAft>
              <a:buFontTx/>
              <a:buNone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7506688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Object+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headline</a:t>
            </a:r>
            <a:endParaRPr lang="ru-R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>
            <a:noAutofit/>
          </a:bodyPr>
          <a:lstStyle/>
          <a:p>
            <a:fld id="{0639123A-F87C-4031-98BC-669B89EDA10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endParaRPr lang="ru-RU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358775" y="1562039"/>
            <a:ext cx="8426450" cy="3062349"/>
          </a:xfrm>
        </p:spPr>
        <p:txBody>
          <a:bodyPr>
            <a:noAutofit/>
          </a:bodyPr>
          <a:lstStyle>
            <a:lvl1pPr marL="227013" indent="-227013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90000"/>
              <a:buFontTx/>
              <a:buBlip>
                <a:blip r:embed="rId2"/>
              </a:buBlip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227787" indent="-227787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90000"/>
              <a:buFontTx/>
              <a:buBlip>
                <a:blip r:embed="rId2"/>
              </a:buBlip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455572" indent="-227787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90000"/>
              <a:buFontTx/>
              <a:buBlip>
                <a:blip r:embed="rId2"/>
              </a:buBlip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7" name="Content Placeholder 7"/>
          <p:cNvSpPr>
            <a:spLocks noGrp="1"/>
          </p:cNvSpPr>
          <p:nvPr>
            <p:ph sz="quarter" idx="12"/>
          </p:nvPr>
        </p:nvSpPr>
        <p:spPr>
          <a:xfrm>
            <a:off x="358775" y="1131888"/>
            <a:ext cx="8426449" cy="430151"/>
          </a:xfrm>
        </p:spPr>
        <p:txBody>
          <a:bodyPr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8" name="Рисунок 16" descr="Kaspersky_CMYK_POS_white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416316" y="4299942"/>
            <a:ext cx="1262438" cy="278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9155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viding slide"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58775" y="3068869"/>
            <a:ext cx="8426450" cy="1698393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6111" tIns="58055" rIns="116111" bIns="58055" rtlCol="0" anchor="ctr">
            <a:noAutofit/>
          </a:bodyPr>
          <a:lstStyle/>
          <a:p>
            <a:pPr algn="ctr"/>
            <a:endParaRPr lang="ru-RU" dirty="0">
              <a:latin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58775" y="3000298"/>
            <a:ext cx="8426450" cy="68571"/>
          </a:xfrm>
          <a:prstGeom prst="rect">
            <a:avLst/>
          </a:prstGeom>
          <a:solidFill>
            <a:srgbClr val="0073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6111" tIns="58055" rIns="116111" bIns="58055" rtlCol="0" anchor="ctr">
            <a:noAutofit/>
          </a:bodyPr>
          <a:lstStyle/>
          <a:p>
            <a:pPr algn="ctr"/>
            <a:endParaRPr lang="ru-RU" dirty="0">
              <a:latin typeface="Arial" panose="020B0604020202020204" pitchFamily="34" charset="0"/>
            </a:endParaRP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538164" y="3772203"/>
            <a:ext cx="7948760" cy="852185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9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lvl="0"/>
            <a:endParaRPr lang="ru-RU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538163" y="3137607"/>
            <a:ext cx="7948759" cy="634596"/>
          </a:xfrm>
        </p:spPr>
        <p:txBody>
          <a:bodyPr>
            <a:noAutofit/>
          </a:bodyPr>
          <a:lstStyle>
            <a:lvl1pPr marL="0" indent="0">
              <a:lnSpc>
                <a:spcPts val="2921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500" cap="all" baseline="0">
                <a:solidFill>
                  <a:srgbClr val="007360"/>
                </a:solidFill>
                <a:latin typeface="Arial" panose="020B0604020202020204" pitchFamily="34" charset="0"/>
              </a:defRPr>
            </a:lvl1pPr>
            <a:lvl2pPr marL="0" indent="0">
              <a:lnSpc>
                <a:spcPts val="2921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500" b="0" cap="all" baseline="0">
                <a:solidFill>
                  <a:srgbClr val="5FA39A"/>
                </a:solidFill>
                <a:latin typeface="Arial" panose="020B0604020202020204" pitchFamily="34" charset="0"/>
              </a:defRPr>
            </a:lvl2pPr>
            <a:lvl3pPr marL="0" indent="0">
              <a:lnSpc>
                <a:spcPct val="100000"/>
              </a:lnSpc>
              <a:spcBef>
                <a:spcPts val="5079"/>
              </a:spcBef>
              <a:spcAft>
                <a:spcPts val="0"/>
              </a:spcAft>
              <a:buFontTx/>
              <a:buNone/>
              <a:defRPr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</a:lstStyle>
          <a:p>
            <a:pPr lvl="0"/>
            <a:r>
              <a:rPr lang="en-US" dirty="0" smtClean="0"/>
              <a:t>TEXT</a:t>
            </a:r>
            <a:endParaRPr lang="ru-RU" dirty="0" smtClean="0"/>
          </a:p>
          <a:p>
            <a:pPr lvl="1"/>
            <a:r>
              <a:rPr lang="en-US" dirty="0" smtClean="0"/>
              <a:t>TEXT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15583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wo 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8775" y="320400"/>
            <a:ext cx="8426450" cy="676800"/>
          </a:xfrm>
        </p:spPr>
        <p:txBody>
          <a:bodyPr>
            <a:noAutofit/>
          </a:bodyPr>
          <a:lstStyle/>
          <a:p>
            <a:r>
              <a:rPr lang="en-US" dirty="0" smtClean="0"/>
              <a:t>headline</a:t>
            </a:r>
            <a:endParaRPr lang="ru-R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>
            <a:noAutofit/>
          </a:bodyPr>
          <a:lstStyle/>
          <a:p>
            <a:fld id="{0639123A-F87C-4031-98BC-669B89EDA10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endParaRPr lang="ru-RU" dirty="0"/>
          </a:p>
        </p:txBody>
      </p:sp>
      <p:sp>
        <p:nvSpPr>
          <p:cNvPr id="11" name="Content Placeholder 7"/>
          <p:cNvSpPr>
            <a:spLocks noGrp="1"/>
          </p:cNvSpPr>
          <p:nvPr>
            <p:ph sz="quarter" idx="14"/>
          </p:nvPr>
        </p:nvSpPr>
        <p:spPr>
          <a:xfrm>
            <a:off x="358775" y="1131888"/>
            <a:ext cx="4105275" cy="3490512"/>
          </a:xfrm>
        </p:spPr>
        <p:txBody>
          <a:bodyPr>
            <a:noAutofit/>
          </a:bodyPr>
          <a:lstStyle>
            <a:lvl1pPr marL="228600" indent="-228600">
              <a:spcBef>
                <a:spcPts val="300"/>
              </a:spcBef>
              <a:spcAft>
                <a:spcPts val="300"/>
              </a:spcAft>
              <a:buSzPct val="90000"/>
              <a:buFontTx/>
              <a:buBlip>
                <a:blip r:embed="rId2"/>
              </a:buBlip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spcBef>
                <a:spcPts val="300"/>
              </a:spcBef>
              <a:spcAft>
                <a:spcPts val="300"/>
              </a:spcAft>
              <a:buSzPct val="90000"/>
              <a:buFontTx/>
              <a:buNone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455572" indent="-227787">
              <a:spcBef>
                <a:spcPts val="300"/>
              </a:spcBef>
              <a:spcAft>
                <a:spcPts val="300"/>
              </a:spcAft>
              <a:buSzPct val="90000"/>
              <a:buFontTx/>
              <a:buBlip>
                <a:blip r:embed="rId2"/>
              </a:buBlip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7" name="Content Placeholder 7"/>
          <p:cNvSpPr>
            <a:spLocks noGrp="1"/>
          </p:cNvSpPr>
          <p:nvPr>
            <p:ph sz="quarter" idx="15"/>
          </p:nvPr>
        </p:nvSpPr>
        <p:spPr>
          <a:xfrm>
            <a:off x="4679950" y="1131888"/>
            <a:ext cx="4105275" cy="3490512"/>
          </a:xfrm>
        </p:spPr>
        <p:txBody>
          <a:bodyPr>
            <a:noAutofit/>
          </a:bodyPr>
          <a:lstStyle>
            <a:lvl1pPr marL="228600" indent="-228600">
              <a:spcBef>
                <a:spcPts val="300"/>
              </a:spcBef>
              <a:spcAft>
                <a:spcPts val="300"/>
              </a:spcAft>
              <a:buSzPct val="90000"/>
              <a:buFontTx/>
              <a:buBlip>
                <a:blip r:embed="rId2"/>
              </a:buBlip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spcBef>
                <a:spcPts val="300"/>
              </a:spcBef>
              <a:spcAft>
                <a:spcPts val="300"/>
              </a:spcAft>
              <a:buSzPct val="90000"/>
              <a:buFontTx/>
              <a:buNone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455572" indent="-227787">
              <a:spcBef>
                <a:spcPts val="300"/>
              </a:spcBef>
              <a:spcAft>
                <a:spcPts val="300"/>
              </a:spcAft>
              <a:buSzPct val="90000"/>
              <a:buFontTx/>
              <a:buBlip>
                <a:blip r:embed="rId2"/>
              </a:buBlip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734635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bject two columns with nam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/>
          <p:cNvSpPr>
            <a:spLocks noGrp="1"/>
          </p:cNvSpPr>
          <p:nvPr>
            <p:ph type="pic" sz="quarter" idx="18"/>
          </p:nvPr>
        </p:nvSpPr>
        <p:spPr>
          <a:xfrm>
            <a:off x="358775" y="1131888"/>
            <a:ext cx="4105275" cy="3492500"/>
          </a:xfrm>
        </p:spPr>
        <p:txBody>
          <a:bodyPr>
            <a:noAutofit/>
          </a:bodyPr>
          <a:lstStyle/>
          <a:p>
            <a:endParaRPr lang="ru-RU"/>
          </a:p>
        </p:txBody>
      </p:sp>
      <p:sp>
        <p:nvSpPr>
          <p:cNvPr id="18" name="Picture Placeholder 16"/>
          <p:cNvSpPr>
            <a:spLocks noGrp="1"/>
          </p:cNvSpPr>
          <p:nvPr>
            <p:ph type="pic" sz="quarter" idx="19"/>
          </p:nvPr>
        </p:nvSpPr>
        <p:spPr>
          <a:xfrm>
            <a:off x="4679950" y="1131888"/>
            <a:ext cx="4105274" cy="3492500"/>
          </a:xfrm>
        </p:spPr>
        <p:txBody>
          <a:bodyPr>
            <a:no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8775" y="313200"/>
            <a:ext cx="8426450" cy="676800"/>
          </a:xfrm>
        </p:spPr>
        <p:txBody>
          <a:bodyPr>
            <a:noAutofit/>
          </a:bodyPr>
          <a:lstStyle/>
          <a:p>
            <a:r>
              <a:rPr lang="en-US" dirty="0" smtClean="0"/>
              <a:t>headline</a:t>
            </a:r>
            <a:endParaRPr lang="ru-R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>
            <a:noAutofit/>
          </a:bodyPr>
          <a:lstStyle/>
          <a:p>
            <a:fld id="{0639123A-F87C-4031-98BC-669B89EDA10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endParaRPr lang="ru-RU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6"/>
          </p:nvPr>
        </p:nvSpPr>
        <p:spPr>
          <a:xfrm>
            <a:off x="575412" y="4197931"/>
            <a:ext cx="3672000" cy="296265"/>
          </a:xfrm>
          <a:solidFill>
            <a:srgbClr val="FFFFFF">
              <a:alpha val="80000"/>
            </a:srgbClr>
          </a:solidFill>
        </p:spPr>
        <p:txBody>
          <a:bodyPr lIns="90000" tIns="32400" bIns="32400"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500">
                <a:solidFill>
                  <a:schemeClr val="accent1"/>
                </a:solidFill>
                <a:latin typeface="Arial" panose="020B0604020202020204" pitchFamily="34" charset="0"/>
              </a:defRPr>
            </a:lvl1pPr>
            <a:lvl2pPr>
              <a:defRPr sz="1500">
                <a:solidFill>
                  <a:schemeClr val="accent1"/>
                </a:solidFill>
                <a:latin typeface="+mn-lt"/>
              </a:defRPr>
            </a:lvl2pPr>
            <a:lvl3pPr>
              <a:defRPr sz="1500">
                <a:solidFill>
                  <a:schemeClr val="accent1"/>
                </a:solidFill>
                <a:latin typeface="+mn-lt"/>
              </a:defRPr>
            </a:lvl3pPr>
            <a:lvl4pPr>
              <a:defRPr sz="1500">
                <a:solidFill>
                  <a:schemeClr val="accent1"/>
                </a:solidFill>
                <a:latin typeface="+mn-lt"/>
              </a:defRPr>
            </a:lvl4pPr>
            <a:lvl5pPr>
              <a:defRPr sz="1500">
                <a:solidFill>
                  <a:schemeClr val="accent1"/>
                </a:solidFill>
                <a:latin typeface="+mn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ru-RU" dirty="0"/>
          </a:p>
        </p:txBody>
      </p:sp>
      <p:sp>
        <p:nvSpPr>
          <p:cNvPr id="16" name="Text Placeholder 11"/>
          <p:cNvSpPr>
            <a:spLocks noGrp="1"/>
          </p:cNvSpPr>
          <p:nvPr>
            <p:ph type="body" sz="quarter" idx="17"/>
          </p:nvPr>
        </p:nvSpPr>
        <p:spPr>
          <a:xfrm>
            <a:off x="4896587" y="4197931"/>
            <a:ext cx="3672000" cy="296265"/>
          </a:xfrm>
          <a:solidFill>
            <a:srgbClr val="FFFFFF">
              <a:alpha val="80000"/>
            </a:srgbClr>
          </a:solidFill>
        </p:spPr>
        <p:txBody>
          <a:bodyPr lIns="90000" tIns="32400" bIns="32400"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500">
                <a:solidFill>
                  <a:schemeClr val="accent1"/>
                </a:solidFill>
                <a:latin typeface="Arial" panose="020B0604020202020204" pitchFamily="34" charset="0"/>
              </a:defRPr>
            </a:lvl1pPr>
            <a:lvl2pPr>
              <a:defRPr sz="1500">
                <a:solidFill>
                  <a:schemeClr val="accent1"/>
                </a:solidFill>
                <a:latin typeface="+mn-lt"/>
              </a:defRPr>
            </a:lvl2pPr>
            <a:lvl3pPr>
              <a:defRPr sz="1500">
                <a:solidFill>
                  <a:schemeClr val="accent1"/>
                </a:solidFill>
                <a:latin typeface="+mn-lt"/>
              </a:defRPr>
            </a:lvl3pPr>
            <a:lvl4pPr>
              <a:defRPr sz="1500">
                <a:solidFill>
                  <a:schemeClr val="accent1"/>
                </a:solidFill>
                <a:latin typeface="+mn-lt"/>
              </a:defRPr>
            </a:lvl4pPr>
            <a:lvl5pPr>
              <a:defRPr sz="1500">
                <a:solidFill>
                  <a:schemeClr val="accent1"/>
                </a:solidFill>
                <a:latin typeface="+mn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688884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+objec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5"/>
          </p:nvPr>
        </p:nvSpPr>
        <p:spPr>
          <a:xfrm>
            <a:off x="355600" y="1131888"/>
            <a:ext cx="2740025" cy="3492500"/>
          </a:xfrm>
        </p:spPr>
        <p:txBody>
          <a:bodyPr>
            <a:no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8775" y="316758"/>
            <a:ext cx="8426449" cy="675429"/>
          </a:xfrm>
        </p:spPr>
        <p:txBody>
          <a:bodyPr>
            <a:noAutofit/>
          </a:bodyPr>
          <a:lstStyle/>
          <a:p>
            <a:r>
              <a:rPr lang="en-US" dirty="0" smtClean="0"/>
              <a:t>Headline</a:t>
            </a:r>
            <a:endParaRPr lang="ru-R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>
            <a:noAutofit/>
          </a:bodyPr>
          <a:lstStyle/>
          <a:p>
            <a:fld id="{0639123A-F87C-4031-98BC-669B89EDA10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endParaRPr lang="ru-R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 hasCustomPrompt="1"/>
          </p:nvPr>
        </p:nvSpPr>
        <p:spPr>
          <a:xfrm>
            <a:off x="3311525" y="1131888"/>
            <a:ext cx="5473699" cy="3492500"/>
          </a:xfrm>
        </p:spPr>
        <p:txBody>
          <a:bodyPr>
            <a:noAutofit/>
          </a:bodyPr>
          <a:lstStyle>
            <a:lvl1pPr marL="227013" indent="-227013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90000"/>
              <a:buFontTx/>
              <a:buBlip>
                <a:blip r:embed="rId2"/>
              </a:buBlip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90000"/>
              <a:buFontTx/>
              <a:buNone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455572" indent="-227787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90000"/>
              <a:buFontTx/>
              <a:buBlip>
                <a:blip r:embed="rId2"/>
              </a:buBlip>
              <a:defRPr/>
            </a:lvl3pPr>
            <a:lvl4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4pPr>
            <a:lvl5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5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8111680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+objec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>
            <a:noAutofit/>
          </a:bodyPr>
          <a:lstStyle/>
          <a:p>
            <a:fld id="{0639123A-F87C-4031-98BC-669B89EDA10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endParaRPr lang="ru-RU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6048375" y="1131888"/>
            <a:ext cx="2736850" cy="3492500"/>
          </a:xfrm>
        </p:spPr>
        <p:txBody>
          <a:bodyPr>
            <a:noAutofit/>
          </a:bodyPr>
          <a:lstStyle/>
          <a:p>
            <a:endParaRPr lang="ru-RU"/>
          </a:p>
        </p:txBody>
      </p:sp>
      <p:sp>
        <p:nvSpPr>
          <p:cNvPr id="8" name="Content Placeholder 6"/>
          <p:cNvSpPr>
            <a:spLocks noGrp="1"/>
          </p:cNvSpPr>
          <p:nvPr>
            <p:ph sz="quarter" idx="14" hasCustomPrompt="1"/>
          </p:nvPr>
        </p:nvSpPr>
        <p:spPr>
          <a:xfrm>
            <a:off x="358775" y="1131888"/>
            <a:ext cx="5473699" cy="3492500"/>
          </a:xfrm>
        </p:spPr>
        <p:txBody>
          <a:bodyPr>
            <a:noAutofit/>
          </a:bodyPr>
          <a:lstStyle>
            <a:lvl1pPr marL="227013" indent="-227013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90000"/>
              <a:buFontTx/>
              <a:buBlip>
                <a:blip r:embed="rId2"/>
              </a:buBlip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90000"/>
              <a:buFontTx/>
              <a:buNone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455572" indent="-227787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90000"/>
              <a:buFontTx/>
              <a:buBlip>
                <a:blip r:embed="rId2"/>
              </a:buBlip>
              <a:defRPr/>
            </a:lvl3pPr>
            <a:lvl4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4pPr>
            <a:lvl5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5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9321952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pictures+two 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7"/>
          </p:nvPr>
        </p:nvSpPr>
        <p:spPr>
          <a:xfrm>
            <a:off x="357189" y="1131888"/>
            <a:ext cx="2773362" cy="1692275"/>
          </a:xfrm>
        </p:spPr>
        <p:txBody>
          <a:bodyPr>
            <a:noAutofit/>
          </a:bodyPr>
          <a:lstStyle/>
          <a:p>
            <a:endParaRPr lang="ru-RU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8"/>
          </p:nvPr>
        </p:nvSpPr>
        <p:spPr>
          <a:xfrm>
            <a:off x="357189" y="2932113"/>
            <a:ext cx="2773362" cy="1692275"/>
          </a:xfrm>
        </p:spPr>
        <p:txBody>
          <a:bodyPr>
            <a:no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8775" y="316760"/>
            <a:ext cx="8426450" cy="672254"/>
          </a:xfrm>
        </p:spPr>
        <p:txBody>
          <a:bodyPr>
            <a:noAutofit/>
          </a:bodyPr>
          <a:lstStyle/>
          <a:p>
            <a:r>
              <a:rPr lang="en-US" dirty="0" smtClean="0"/>
              <a:t>Headline</a:t>
            </a:r>
            <a:endParaRPr lang="ru-R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>
            <a:noAutofit/>
          </a:bodyPr>
          <a:lstStyle/>
          <a:p>
            <a:fld id="{0639123A-F87C-4031-98BC-669B89EDA10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endParaRPr lang="ru-R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9" hasCustomPrompt="1"/>
          </p:nvPr>
        </p:nvSpPr>
        <p:spPr>
          <a:xfrm>
            <a:off x="3311525" y="1131888"/>
            <a:ext cx="5473699" cy="1691890"/>
          </a:xfrm>
        </p:spPr>
        <p:txBody>
          <a:bodyPr>
            <a:noAutofit/>
          </a:bodyPr>
          <a:lstStyle>
            <a:lvl1pPr marL="227013" indent="-227013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90000"/>
              <a:buFontTx/>
              <a:buBlip>
                <a:blip r:embed="rId2"/>
              </a:buBlip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90000"/>
              <a:buFontTx/>
              <a:buNone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455572" indent="-227787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90000"/>
              <a:buFontTx/>
              <a:buBlip>
                <a:blip r:embed="rId2"/>
              </a:buBlip>
              <a:defRPr/>
            </a:lvl3pPr>
            <a:lvl4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4pPr>
            <a:lvl5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5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1" name="Content Placeholder 6"/>
          <p:cNvSpPr>
            <a:spLocks noGrp="1"/>
          </p:cNvSpPr>
          <p:nvPr>
            <p:ph sz="quarter" idx="20" hasCustomPrompt="1"/>
          </p:nvPr>
        </p:nvSpPr>
        <p:spPr>
          <a:xfrm>
            <a:off x="3311525" y="2932498"/>
            <a:ext cx="5473699" cy="1691890"/>
          </a:xfrm>
        </p:spPr>
        <p:txBody>
          <a:bodyPr>
            <a:noAutofit/>
          </a:bodyPr>
          <a:lstStyle>
            <a:lvl1pPr marL="227013" indent="-227013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90000"/>
              <a:buFontTx/>
              <a:buBlip>
                <a:blip r:embed="rId2"/>
              </a:buBlip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90000"/>
              <a:buFontTx/>
              <a:buNone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455572" indent="-227787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90000"/>
              <a:buFontTx/>
              <a:buBlip>
                <a:blip r:embed="rId2"/>
              </a:buBlip>
              <a:defRPr/>
            </a:lvl3pPr>
            <a:lvl4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4pPr>
            <a:lvl5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5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982498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8775" y="1267135"/>
            <a:ext cx="8247062" cy="689716"/>
          </a:xfrm>
        </p:spPr>
        <p:txBody>
          <a:bodyPr>
            <a:noAutofit/>
          </a:bodyPr>
          <a:lstStyle>
            <a:lvl1pPr algn="l" defTabSz="914370" rtl="0" eaLnBrk="1" latinLnBrk="0" hangingPunct="1">
              <a:lnSpc>
                <a:spcPts val="6222"/>
              </a:lnSpc>
              <a:spcBef>
                <a:spcPct val="0"/>
              </a:spcBef>
              <a:buNone/>
              <a:defRPr lang="ru-RU" sz="6100" kern="1200" cap="all" baseline="0" dirty="0">
                <a:solidFill>
                  <a:srgbClr val="007360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r>
              <a:rPr lang="en-US" dirty="0" smtClean="0"/>
              <a:t>Headline</a:t>
            </a:r>
            <a:endParaRPr lang="ru-RU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358775" y="2208040"/>
            <a:ext cx="8234842" cy="1371298"/>
          </a:xfrm>
        </p:spPr>
        <p:txBody>
          <a:bodyPr>
            <a:noAutofit/>
          </a:bodyPr>
          <a:lstStyle>
            <a:lvl1pPr marL="0" indent="0" algn="l" defTabSz="914370" rtl="0" eaLnBrk="1" latinLnBrk="0" hangingPunct="1">
              <a:lnSpc>
                <a:spcPct val="100000"/>
              </a:lnSpc>
              <a:spcBef>
                <a:spcPts val="300"/>
              </a:spcBef>
              <a:buFontTx/>
              <a:buNone/>
              <a:defRPr lang="en-US" sz="1500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0" indent="0" algn="l" defTabSz="914370" rtl="0" eaLnBrk="1" latinLnBrk="0" hangingPunct="1">
              <a:lnSpc>
                <a:spcPct val="100000"/>
              </a:lnSpc>
              <a:spcBef>
                <a:spcPts val="300"/>
              </a:spcBef>
              <a:buFontTx/>
              <a:buNone/>
              <a:defRPr lang="en-US" sz="1500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6" name="Rectangle 5"/>
          <p:cNvSpPr/>
          <p:nvPr/>
        </p:nvSpPr>
        <p:spPr>
          <a:xfrm>
            <a:off x="358775" y="1008063"/>
            <a:ext cx="8426450" cy="68572"/>
          </a:xfrm>
          <a:prstGeom prst="rect">
            <a:avLst/>
          </a:prstGeom>
          <a:solidFill>
            <a:srgbClr val="0073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6111" tIns="58055" rIns="116111" bIns="58055" rtlCol="0" anchor="ctr">
            <a:noAutofit/>
          </a:bodyPr>
          <a:lstStyle/>
          <a:p>
            <a:pPr algn="ctr"/>
            <a:endParaRPr lang="ru-RU" dirty="0">
              <a:latin typeface="Arial" panose="020B0604020202020204" pitchFamily="34" charset="0"/>
            </a:endParaRPr>
          </a:p>
        </p:txBody>
      </p:sp>
      <p:pic>
        <p:nvPicPr>
          <p:cNvPr id="8" name="Picture 2" descr="D:\Рабочие материалы, Эля\Касперский шаблоны\08.04.13\logo.pn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55233" y="4802601"/>
            <a:ext cx="978417" cy="288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chanaeva\Documents\Technology Alliances\Partners\A-Real\A-Real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396" y="4803998"/>
            <a:ext cx="899162" cy="277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05549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8775" y="316759"/>
            <a:ext cx="8426450" cy="672254"/>
          </a:xfrm>
        </p:spPr>
        <p:txBody>
          <a:bodyPr>
            <a:noAutofit/>
          </a:bodyPr>
          <a:lstStyle/>
          <a:p>
            <a:r>
              <a:rPr lang="en-US" dirty="0" smtClean="0"/>
              <a:t>Headline</a:t>
            </a:r>
            <a:endParaRPr lang="ru-R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>
            <a:noAutofit/>
          </a:bodyPr>
          <a:lstStyle/>
          <a:p>
            <a:fld id="{0639123A-F87C-4031-98BC-669B89EDA10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endParaRPr lang="ru-RU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2" hasCustomPrompt="1"/>
          </p:nvPr>
        </p:nvSpPr>
        <p:spPr>
          <a:xfrm>
            <a:off x="357441" y="1130400"/>
            <a:ext cx="8426450" cy="3492501"/>
          </a:xfrm>
        </p:spPr>
        <p:txBody>
          <a:bodyPr>
            <a:noAutofit/>
          </a:bodyPr>
          <a:lstStyle>
            <a:lvl1pPr marL="225425" indent="-225425">
              <a:spcBef>
                <a:spcPts val="300"/>
              </a:spcBef>
              <a:spcAft>
                <a:spcPts val="300"/>
              </a:spcAft>
              <a:buSzPct val="90000"/>
              <a:buFontTx/>
              <a:buBlip>
                <a:blip r:embed="rId2"/>
              </a:buBlip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spcBef>
                <a:spcPts val="300"/>
              </a:spcBef>
              <a:spcAft>
                <a:spcPts val="300"/>
              </a:spcAft>
              <a:buFontTx/>
              <a:buNone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455572" indent="-227787">
              <a:spcBef>
                <a:spcPts val="300"/>
              </a:spcBef>
              <a:spcAft>
                <a:spcPts val="300"/>
              </a:spcAft>
              <a:buSzPct val="90000"/>
              <a:buFontTx/>
              <a:buBlip>
                <a:blip r:embed="rId2"/>
              </a:buBlip>
              <a:defRPr/>
            </a:lvl3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9375478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s+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Headline</a:t>
            </a:r>
            <a:endParaRPr lang="ru-R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39123A-F87C-4031-98BC-669B89EDA10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356400" y="1131888"/>
            <a:ext cx="8428069" cy="576262"/>
          </a:xfrm>
        </p:spPr>
        <p:txBody>
          <a:bodyPr/>
          <a:lstStyle>
            <a:lvl1pPr>
              <a:buFontTx/>
              <a:buNone/>
              <a:defRPr/>
            </a:lvl1pPr>
            <a:lvl2pPr marL="0" indent="0">
              <a:buFontTx/>
              <a:buNone/>
              <a:defRPr/>
            </a:lvl2pPr>
            <a:lvl3pPr marL="227785" indent="0">
              <a:buFontTx/>
              <a:buNone/>
              <a:defRPr/>
            </a:lvl3pPr>
            <a:lvl4pPr marL="1371556" indent="0">
              <a:buFontTx/>
              <a:buNone/>
              <a:defRPr>
                <a:latin typeface="Arial" panose="020B0604020202020204" pitchFamily="34" charset="0"/>
              </a:defRPr>
            </a:lvl4pPr>
            <a:lvl5pPr marL="1828741" indent="0">
              <a:buFontTx/>
              <a:buNone/>
              <a:defRPr>
                <a:latin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ru-R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58775" y="1708150"/>
            <a:ext cx="8426450" cy="2916238"/>
          </a:xfrm>
        </p:spPr>
        <p:txBody>
          <a:bodyPr/>
          <a:lstStyle>
            <a:lvl1pPr marL="0" indent="0">
              <a:buFontTx/>
              <a:buNone/>
              <a:defRPr/>
            </a:lvl1pPr>
            <a:lvl4pPr>
              <a:defRPr>
                <a:latin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954069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ntents+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Headline</a:t>
            </a:r>
            <a:endParaRPr lang="ru-R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39123A-F87C-4031-98BC-669B89EDA10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356400" y="1131888"/>
            <a:ext cx="8428069" cy="576262"/>
          </a:xfrm>
        </p:spPr>
        <p:txBody>
          <a:bodyPr/>
          <a:lstStyle>
            <a:lvl1pPr>
              <a:buFontTx/>
              <a:buNone/>
              <a:defRPr/>
            </a:lvl1pPr>
            <a:lvl2pPr marL="0" indent="0">
              <a:buFontTx/>
              <a:buNone/>
              <a:defRPr/>
            </a:lvl2pPr>
            <a:lvl3pPr marL="227785" indent="0">
              <a:buFontTx/>
              <a:buNone/>
              <a:defRPr/>
            </a:lvl3pPr>
            <a:lvl4pPr marL="1371556" indent="0">
              <a:buFontTx/>
              <a:buNone/>
              <a:defRPr>
                <a:latin typeface="Arial" panose="020B0604020202020204" pitchFamily="34" charset="0"/>
              </a:defRPr>
            </a:lvl4pPr>
            <a:lvl5pPr marL="1828741" indent="0">
              <a:buFontTx/>
              <a:buNone/>
              <a:defRPr>
                <a:latin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ru-RU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358775" y="1708150"/>
            <a:ext cx="8426450" cy="2916238"/>
          </a:xfrm>
        </p:spPr>
        <p:txBody>
          <a:bodyPr/>
          <a:lstStyle>
            <a:lvl4pPr>
              <a:defRPr>
                <a:latin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720786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4.xml"/><Relationship Id="rId18" Type="http://schemas.openxmlformats.org/officeDocument/2006/relationships/slideLayout" Target="../slideLayouts/slideLayout19.xml"/><Relationship Id="rId26" Type="http://schemas.openxmlformats.org/officeDocument/2006/relationships/slideLayout" Target="../slideLayouts/slideLayout27.xml"/><Relationship Id="rId39" Type="http://schemas.openxmlformats.org/officeDocument/2006/relationships/slideLayout" Target="../slideLayouts/slideLayout40.xml"/><Relationship Id="rId21" Type="http://schemas.openxmlformats.org/officeDocument/2006/relationships/slideLayout" Target="../slideLayouts/slideLayout22.xml"/><Relationship Id="rId34" Type="http://schemas.openxmlformats.org/officeDocument/2006/relationships/slideLayout" Target="../slideLayouts/slideLayout35.xml"/><Relationship Id="rId42" Type="http://schemas.openxmlformats.org/officeDocument/2006/relationships/slideLayout" Target="../slideLayouts/slideLayout43.xml"/><Relationship Id="rId47" Type="http://schemas.openxmlformats.org/officeDocument/2006/relationships/slideLayout" Target="../slideLayouts/slideLayout48.xml"/><Relationship Id="rId50" Type="http://schemas.openxmlformats.org/officeDocument/2006/relationships/slideLayout" Target="../slideLayouts/slideLayout51.xml"/><Relationship Id="rId55" Type="http://schemas.openxmlformats.org/officeDocument/2006/relationships/image" Target="../media/image1.png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8.xml"/><Relationship Id="rId25" Type="http://schemas.openxmlformats.org/officeDocument/2006/relationships/slideLayout" Target="../slideLayouts/slideLayout26.xml"/><Relationship Id="rId33" Type="http://schemas.openxmlformats.org/officeDocument/2006/relationships/slideLayout" Target="../slideLayouts/slideLayout34.xml"/><Relationship Id="rId38" Type="http://schemas.openxmlformats.org/officeDocument/2006/relationships/slideLayout" Target="../slideLayouts/slideLayout39.xml"/><Relationship Id="rId46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.xml"/><Relationship Id="rId16" Type="http://schemas.openxmlformats.org/officeDocument/2006/relationships/slideLayout" Target="../slideLayouts/slideLayout17.xml"/><Relationship Id="rId20" Type="http://schemas.openxmlformats.org/officeDocument/2006/relationships/slideLayout" Target="../slideLayouts/slideLayout21.xml"/><Relationship Id="rId29" Type="http://schemas.openxmlformats.org/officeDocument/2006/relationships/slideLayout" Target="../slideLayouts/slideLayout30.xml"/><Relationship Id="rId41" Type="http://schemas.openxmlformats.org/officeDocument/2006/relationships/slideLayout" Target="../slideLayouts/slideLayout42.xml"/><Relationship Id="rId54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24" Type="http://schemas.openxmlformats.org/officeDocument/2006/relationships/slideLayout" Target="../slideLayouts/slideLayout25.xml"/><Relationship Id="rId32" Type="http://schemas.openxmlformats.org/officeDocument/2006/relationships/slideLayout" Target="../slideLayouts/slideLayout33.xml"/><Relationship Id="rId37" Type="http://schemas.openxmlformats.org/officeDocument/2006/relationships/slideLayout" Target="../slideLayouts/slideLayout38.xml"/><Relationship Id="rId40" Type="http://schemas.openxmlformats.org/officeDocument/2006/relationships/slideLayout" Target="../slideLayouts/slideLayout41.xml"/><Relationship Id="rId45" Type="http://schemas.openxmlformats.org/officeDocument/2006/relationships/slideLayout" Target="../slideLayouts/slideLayout46.xml"/><Relationship Id="rId53" Type="http://schemas.openxmlformats.org/officeDocument/2006/relationships/slideLayout" Target="../slideLayouts/slideLayout54.xml"/><Relationship Id="rId5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6.xml"/><Relationship Id="rId23" Type="http://schemas.openxmlformats.org/officeDocument/2006/relationships/slideLayout" Target="../slideLayouts/slideLayout24.xml"/><Relationship Id="rId28" Type="http://schemas.openxmlformats.org/officeDocument/2006/relationships/slideLayout" Target="../slideLayouts/slideLayout29.xml"/><Relationship Id="rId36" Type="http://schemas.openxmlformats.org/officeDocument/2006/relationships/slideLayout" Target="../slideLayouts/slideLayout37.xml"/><Relationship Id="rId49" Type="http://schemas.openxmlformats.org/officeDocument/2006/relationships/slideLayout" Target="../slideLayouts/slideLayout50.xml"/><Relationship Id="rId57" Type="http://schemas.openxmlformats.org/officeDocument/2006/relationships/image" Target="../media/image3.png"/><Relationship Id="rId10" Type="http://schemas.openxmlformats.org/officeDocument/2006/relationships/slideLayout" Target="../slideLayouts/slideLayout11.xml"/><Relationship Id="rId19" Type="http://schemas.openxmlformats.org/officeDocument/2006/relationships/slideLayout" Target="../slideLayouts/slideLayout20.xml"/><Relationship Id="rId31" Type="http://schemas.openxmlformats.org/officeDocument/2006/relationships/slideLayout" Target="../slideLayouts/slideLayout32.xml"/><Relationship Id="rId44" Type="http://schemas.openxmlformats.org/officeDocument/2006/relationships/slideLayout" Target="../slideLayouts/slideLayout45.xml"/><Relationship Id="rId52" Type="http://schemas.openxmlformats.org/officeDocument/2006/relationships/slideLayout" Target="../slideLayouts/slideLayout53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5.xml"/><Relationship Id="rId22" Type="http://schemas.openxmlformats.org/officeDocument/2006/relationships/slideLayout" Target="../slideLayouts/slideLayout23.xml"/><Relationship Id="rId27" Type="http://schemas.openxmlformats.org/officeDocument/2006/relationships/slideLayout" Target="../slideLayouts/slideLayout28.xml"/><Relationship Id="rId30" Type="http://schemas.openxmlformats.org/officeDocument/2006/relationships/slideLayout" Target="../slideLayouts/slideLayout31.xml"/><Relationship Id="rId35" Type="http://schemas.openxmlformats.org/officeDocument/2006/relationships/slideLayout" Target="../slideLayouts/slideLayout36.xml"/><Relationship Id="rId43" Type="http://schemas.openxmlformats.org/officeDocument/2006/relationships/slideLayout" Target="../slideLayouts/slideLayout44.xml"/><Relationship Id="rId48" Type="http://schemas.openxmlformats.org/officeDocument/2006/relationships/slideLayout" Target="../slideLayouts/slideLayout49.xml"/><Relationship Id="rId56" Type="http://schemas.openxmlformats.org/officeDocument/2006/relationships/image" Target="../media/image2.png"/><Relationship Id="rId8" Type="http://schemas.openxmlformats.org/officeDocument/2006/relationships/slideLayout" Target="../slideLayouts/slideLayout9.xml"/><Relationship Id="rId51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4A7DA880-8181-4E9F-8B22-A8B3F921EFD5}" type="datetimeFigureOut">
              <a:rPr lang="ru-RU" smtClean="0"/>
              <a:pPr/>
              <a:t>28.01.2015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0639123A-F87C-4031-98BC-669B89EDA10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916469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8775" y="318490"/>
            <a:ext cx="8426450" cy="670523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US" dirty="0" smtClean="0"/>
              <a:t>Headline</a:t>
            </a:r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8775" y="1131889"/>
            <a:ext cx="8426450" cy="3492500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pPr lvl="0"/>
            <a:r>
              <a:rPr lang="en-US" dirty="0" smtClean="0"/>
              <a:t>First level</a:t>
            </a:r>
            <a:endParaRPr lang="ru-RU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  <a:endParaRPr lang="ru-RU" dirty="0" smtClean="0"/>
          </a:p>
          <a:p>
            <a:pPr lvl="2"/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502" y="4918361"/>
            <a:ext cx="274316" cy="146288"/>
          </a:xfrm>
          <a:prstGeom prst="rect">
            <a:avLst/>
          </a:prstGeom>
        </p:spPr>
        <p:txBody>
          <a:bodyPr vert="horz" wrap="square" lIns="0" tIns="0" rIns="0" bIns="0" anchor="t" anchorCtr="0">
            <a:noAutofit/>
          </a:bodyPr>
          <a:lstStyle>
            <a:lvl1pPr algn="r">
              <a:defRPr sz="9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0639123A-F87C-4031-98BC-669B89EDA10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240" y="4918361"/>
            <a:ext cx="2895600" cy="146288"/>
          </a:xfrm>
          <a:prstGeom prst="rect">
            <a:avLst/>
          </a:prstGeom>
        </p:spPr>
        <p:txBody>
          <a:bodyPr vert="horz" wrap="square" lIns="0" tIns="0" rIns="0" bIns="0" anchor="t" anchorCtr="0">
            <a:noAutofit/>
          </a:bodyPr>
          <a:lstStyle>
            <a:lvl1pPr>
              <a:defRPr sz="9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pic>
        <p:nvPicPr>
          <p:cNvPr id="3074" name="Picture 2" descr="D:\Рабочие материалы, Эля\Касперский шаблоны\08.04.13\logo.png"/>
          <p:cNvPicPr>
            <a:picLocks noChangeAspect="1" noChangeArrowheads="1"/>
          </p:cNvPicPr>
          <p:nvPr/>
        </p:nvPicPr>
        <p:blipFill>
          <a:blip r:embed="rId5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55233" y="4802601"/>
            <a:ext cx="978417" cy="288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1019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  <p:sldLayoutId id="2147483725" r:id="rId17"/>
    <p:sldLayoutId id="2147483726" r:id="rId18"/>
    <p:sldLayoutId id="2147483727" r:id="rId19"/>
    <p:sldLayoutId id="2147483728" r:id="rId20"/>
    <p:sldLayoutId id="2147483729" r:id="rId21"/>
    <p:sldLayoutId id="2147483730" r:id="rId22"/>
    <p:sldLayoutId id="2147483731" r:id="rId23"/>
    <p:sldLayoutId id="2147483732" r:id="rId24"/>
    <p:sldLayoutId id="2147483733" r:id="rId25"/>
    <p:sldLayoutId id="2147483734" r:id="rId26"/>
    <p:sldLayoutId id="2147483735" r:id="rId27"/>
    <p:sldLayoutId id="2147483736" r:id="rId28"/>
    <p:sldLayoutId id="2147483737" r:id="rId29"/>
    <p:sldLayoutId id="2147483738" r:id="rId30"/>
    <p:sldLayoutId id="2147483739" r:id="rId31"/>
    <p:sldLayoutId id="2147483740" r:id="rId32"/>
    <p:sldLayoutId id="2147483741" r:id="rId33"/>
    <p:sldLayoutId id="2147483742" r:id="rId34"/>
    <p:sldLayoutId id="2147483743" r:id="rId35"/>
    <p:sldLayoutId id="2147483744" r:id="rId36"/>
    <p:sldLayoutId id="2147483745" r:id="rId37"/>
    <p:sldLayoutId id="2147483746" r:id="rId38"/>
    <p:sldLayoutId id="2147483747" r:id="rId39"/>
    <p:sldLayoutId id="2147483748" r:id="rId40"/>
    <p:sldLayoutId id="2147483749" r:id="rId41"/>
    <p:sldLayoutId id="2147483750" r:id="rId42"/>
    <p:sldLayoutId id="2147483751" r:id="rId43"/>
    <p:sldLayoutId id="2147483752" r:id="rId44"/>
    <p:sldLayoutId id="2147483753" r:id="rId45"/>
    <p:sldLayoutId id="2147483754" r:id="rId46"/>
    <p:sldLayoutId id="2147483756" r:id="rId47"/>
    <p:sldLayoutId id="2147483757" r:id="rId48"/>
    <p:sldLayoutId id="2147483758" r:id="rId49"/>
    <p:sldLayoutId id="2147483759" r:id="rId50"/>
    <p:sldLayoutId id="2147483760" r:id="rId51"/>
    <p:sldLayoutId id="2147483761" r:id="rId52"/>
    <p:sldLayoutId id="2147483762" r:id="rId53"/>
  </p:sldLayoutIdLst>
  <p:timing>
    <p:tnLst>
      <p:par>
        <p:cTn id="1" dur="indefinite" restart="never" nodeType="tmRoot"/>
      </p:par>
    </p:tnLst>
  </p:timing>
  <p:txStyles>
    <p:titleStyle>
      <a:lvl1pPr algn="l" defTabSz="914370" rtl="0" eaLnBrk="1" latinLnBrk="0" hangingPunct="1">
        <a:lnSpc>
          <a:spcPts val="2921"/>
        </a:lnSpc>
        <a:spcBef>
          <a:spcPct val="0"/>
        </a:spcBef>
        <a:buNone/>
        <a:defRPr sz="2500" kern="1200" cap="all" baseline="0">
          <a:solidFill>
            <a:schemeClr val="accent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226800" indent="-226800" algn="l" defTabSz="914370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SzPct val="90000"/>
        <a:buFontTx/>
        <a:buBlip>
          <a:blip r:embed="rId56"/>
        </a:buBlip>
        <a:defRPr lang="en-US" sz="1500" kern="1200" baseline="0" dirty="0" smtClean="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+mn-cs"/>
        </a:defRPr>
      </a:lvl1pPr>
      <a:lvl2pPr marL="0" indent="0" algn="l" defTabSz="914370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SzPct val="100000"/>
        <a:buFontTx/>
        <a:buNone/>
        <a:defRPr sz="1900" b="1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455572" indent="-227787" algn="l" defTabSz="914370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FontTx/>
        <a:buBlip>
          <a:blip r:embed="rId57"/>
        </a:buBlip>
        <a:defRPr sz="1500" kern="1200" baseline="0">
          <a:solidFill>
            <a:schemeClr val="tx1">
              <a:lumMod val="50000"/>
              <a:lumOff val="50000"/>
            </a:schemeClr>
          </a:solidFill>
          <a:latin typeface="Arial" panose="020B0604020202020204" pitchFamily="34" charset="0"/>
          <a:ea typeface="+mn-ea"/>
          <a:cs typeface="+mn-cs"/>
        </a:defRPr>
      </a:lvl3pPr>
      <a:lvl4pPr marL="1600149" indent="-228593" algn="l" defTabSz="91437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34" indent="-228593" algn="l" defTabSz="91437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19" indent="-228593" algn="l" defTabSz="91437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04" indent="-228593" algn="l" defTabSz="91437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89" indent="-228593" algn="l" defTabSz="91437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74" indent="-228593" algn="l" defTabSz="91437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5" algn="l" defTabSz="9143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0" algn="l" defTabSz="9143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55" algn="l" defTabSz="9143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41" algn="l" defTabSz="9143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26" algn="l" defTabSz="9143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11" algn="l" defTabSz="9143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96" algn="l" defTabSz="9143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81" algn="l" defTabSz="9143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2.xml"/><Relationship Id="rId5" Type="http://schemas.openxmlformats.org/officeDocument/2006/relationships/image" Target="../media/image7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2.xml"/><Relationship Id="rId6" Type="http://schemas.openxmlformats.org/officeDocument/2006/relationships/image" Target="../media/image7.png"/><Relationship Id="rId5" Type="http://schemas.openxmlformats.org/officeDocument/2006/relationships/image" Target="../media/image18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9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title1">
    <p:bg>
      <p:bgPr>
        <a:blipFill dpi="0" rotWithShape="1">
          <a:blip r:embed="rId3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smtClean="0"/>
              <a:t> </a:t>
            </a:r>
            <a:endParaRPr lang="ru-RU" dirty="0"/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19"/>
          </p:nvPr>
        </p:nvSpPr>
        <p:spPr>
          <a:xfrm>
            <a:off x="287524" y="2247714"/>
            <a:ext cx="8640960" cy="2520279"/>
          </a:xfrm>
        </p:spPr>
        <p:txBody>
          <a:bodyPr/>
          <a:lstStyle/>
          <a:p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5" name="TitleSlid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IT-</a:t>
            </a:r>
            <a:r>
              <a:rPr lang="ru-RU" dirty="0" smtClean="0"/>
              <a:t>Безопасность. Сделано в России.</a:t>
            </a:r>
            <a:endParaRPr lang="ru-RU" dirty="0"/>
          </a:p>
        </p:txBody>
      </p:sp>
      <p:sp>
        <p:nvSpPr>
          <p:cNvPr id="6" name="1"/>
          <p:cNvSpPr>
            <a:spLocks noGrp="1"/>
          </p:cNvSpPr>
          <p:nvPr>
            <p:ph type="body" sz="quarter" idx="10"/>
          </p:nvPr>
        </p:nvSpPr>
        <p:spPr>
          <a:xfrm>
            <a:off x="531420" y="2967794"/>
            <a:ext cx="8034619" cy="931752"/>
          </a:xfrm>
        </p:spPr>
        <p:txBody>
          <a:bodyPr/>
          <a:lstStyle/>
          <a:p>
            <a:pPr lvl="1"/>
            <a:r>
              <a:rPr lang="ru-RU" sz="1600" dirty="0" smtClean="0"/>
              <a:t>Иван </a:t>
            </a:r>
            <a:r>
              <a:rPr lang="ru-RU" sz="1600" dirty="0" err="1" smtClean="0"/>
              <a:t>Четин</a:t>
            </a:r>
            <a:endParaRPr lang="ru-RU" sz="1600" dirty="0" smtClean="0"/>
          </a:p>
          <a:p>
            <a:r>
              <a:rPr lang="ru-RU" sz="1200" dirty="0" smtClean="0"/>
              <a:t>Менеджер по работе с технологическими партнерами, «Лаборатория Касперского</a:t>
            </a:r>
            <a:r>
              <a:rPr lang="ru-RU" sz="1200" dirty="0" smtClean="0"/>
              <a:t>»</a:t>
            </a:r>
          </a:p>
          <a:p>
            <a:r>
              <a:rPr lang="en-US" sz="1200" u="sng" dirty="0" smtClean="0">
                <a:solidFill>
                  <a:srgbClr val="0070C0"/>
                </a:solidFill>
              </a:rPr>
              <a:t>Ivan.Chetin@Kaspersky.com</a:t>
            </a:r>
            <a:endParaRPr lang="en-US" sz="1200" u="sng" dirty="0" smtClean="0">
              <a:solidFill>
                <a:srgbClr val="0070C0"/>
              </a:solidFill>
            </a:endParaRPr>
          </a:p>
          <a:p>
            <a:endParaRPr lang="ru-RU" sz="1400" dirty="0"/>
          </a:p>
        </p:txBody>
      </p:sp>
      <p:pic>
        <p:nvPicPr>
          <p:cNvPr id="8" name="Picture 2" descr="D:\Рабочие материалы, Эля\Касперский шаблоны\08.04.13\logo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22184" y="4721741"/>
            <a:ext cx="1087709" cy="320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3971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Slide"/>
          <p:cNvSpPr>
            <a:spLocks noGrp="1"/>
          </p:cNvSpPr>
          <p:nvPr>
            <p:ph type="title"/>
          </p:nvPr>
        </p:nvSpPr>
        <p:spPr>
          <a:xfrm>
            <a:off x="381169" y="267494"/>
            <a:ext cx="8426449" cy="675429"/>
          </a:xfrm>
        </p:spPr>
        <p:txBody>
          <a:bodyPr/>
          <a:lstStyle/>
          <a:p>
            <a:r>
              <a:rPr lang="ru-RU" dirty="0" smtClean="0"/>
              <a:t>Комплексная защита на шлюзе</a:t>
            </a:r>
            <a:endParaRPr lang="ru-R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0BD8DE-ADFE-49B5-985F-A74101372B34}" type="slidenum">
              <a:rPr lang="ru-RU" smtClean="0"/>
              <a:pPr/>
              <a:t>10</a:t>
            </a:fld>
            <a:endParaRPr lang="ru-RU" dirty="0"/>
          </a:p>
        </p:txBody>
      </p:sp>
      <p:sp>
        <p:nvSpPr>
          <p:cNvPr id="8" name="Rectangle 9"/>
          <p:cNvSpPr txBox="1">
            <a:spLocks noChangeArrowheads="1"/>
          </p:cNvSpPr>
          <p:nvPr/>
        </p:nvSpPr>
        <p:spPr>
          <a:xfrm>
            <a:off x="395158" y="870915"/>
            <a:ext cx="7885254" cy="1008112"/>
          </a:xfrm>
          <a:prstGeom prst="rect">
            <a:avLst/>
          </a:prstGeom>
        </p:spPr>
        <p:txBody>
          <a:bodyPr/>
          <a:lstStyle>
            <a:lvl1pPr marL="226800" indent="-226800" algn="l" defTabSz="91437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90000"/>
              <a:buFontTx/>
              <a:buBlip>
                <a:blip r:embed="rId3"/>
              </a:buBlip>
              <a:defRPr lang="en-US" sz="1500" kern="120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0" indent="0" algn="l" defTabSz="91437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100000"/>
              <a:buFontTx/>
              <a:buNone/>
              <a:defRPr sz="1900" b="1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455572" indent="-227787" algn="l" defTabSz="91437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Tx/>
              <a:buBlip>
                <a:blip r:embed="rId4"/>
              </a:buBlip>
              <a:defRPr sz="15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149" indent="-228593" algn="l" defTabSz="9143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34" indent="-228593" algn="l" defTabSz="91437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19" indent="-228593" algn="l" defTabSz="9143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04" indent="-228593" algn="l" defTabSz="9143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89" indent="-228593" algn="l" defTabSz="9143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74" indent="-228593" algn="l" defTabSz="9143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2563" indent="-182563">
              <a:defRPr/>
            </a:pPr>
            <a:r>
              <a:rPr lang="ru-RU" sz="1800" dirty="0" smtClean="0">
                <a:cs typeface="Arial" panose="020B0604020202020204" pitchFamily="34" charset="0"/>
              </a:rPr>
              <a:t>Почтовый фильтр, основанный на технологиях ЛК</a:t>
            </a:r>
            <a:endParaRPr lang="en-US" sz="1800" dirty="0" smtClean="0">
              <a:cs typeface="Arial" panose="020B0604020202020204" pitchFamily="34" charset="0"/>
            </a:endParaRPr>
          </a:p>
          <a:p>
            <a:pPr marL="0" indent="0">
              <a:buNone/>
              <a:defRPr/>
            </a:pPr>
            <a:endParaRPr lang="ru-RU" sz="500" dirty="0" smtClean="0">
              <a:cs typeface="Arial" panose="020B0604020202020204" pitchFamily="34" charset="0"/>
            </a:endParaRPr>
          </a:p>
          <a:p>
            <a:pPr marL="182563" indent="-182563">
              <a:defRPr/>
            </a:pPr>
            <a:r>
              <a:rPr lang="ru-RU" sz="1800" dirty="0" smtClean="0">
                <a:cs typeface="Arial" panose="020B0604020202020204" pitchFamily="34" charset="0"/>
              </a:rPr>
              <a:t>Антивирусная защита, основанная на технологиях ЛК</a:t>
            </a:r>
            <a:endParaRPr lang="en-US" sz="1800" dirty="0" smtClean="0">
              <a:cs typeface="Arial" panose="020B0604020202020204" pitchFamily="34" charset="0"/>
            </a:endParaRPr>
          </a:p>
          <a:p>
            <a:pPr marL="0" indent="0">
              <a:buNone/>
              <a:defRPr/>
            </a:pPr>
            <a:endParaRPr lang="ru-RU" sz="500" dirty="0" smtClean="0">
              <a:cs typeface="Arial" panose="020B0604020202020204" pitchFamily="34" charset="0"/>
            </a:endParaRPr>
          </a:p>
          <a:p>
            <a:pPr marL="182563" indent="-182563">
              <a:defRPr/>
            </a:pPr>
            <a:r>
              <a:rPr lang="en-US" sz="1800" dirty="0" smtClean="0">
                <a:cs typeface="Arial" panose="020B0604020202020204" pitchFamily="34" charset="0"/>
              </a:rPr>
              <a:t>IDS/IPS</a:t>
            </a:r>
            <a:endParaRPr lang="en-US" sz="1800" dirty="0" smtClean="0">
              <a:cs typeface="Arial" panose="020B0604020202020204" pitchFamily="34" charset="0"/>
            </a:endParaRPr>
          </a:p>
          <a:p>
            <a:pPr marL="0" indent="0">
              <a:buNone/>
              <a:defRPr/>
            </a:pPr>
            <a:endParaRPr lang="en-US" sz="500" dirty="0" smtClean="0">
              <a:cs typeface="Arial" panose="020B0604020202020204" pitchFamily="34" charset="0"/>
            </a:endParaRPr>
          </a:p>
          <a:p>
            <a:pPr marL="182563" indent="-182563">
              <a:defRPr/>
            </a:pPr>
            <a:r>
              <a:rPr lang="ru-RU" sz="1800" dirty="0" smtClean="0">
                <a:cs typeface="Arial" panose="020B0604020202020204" pitchFamily="34" charset="0"/>
              </a:rPr>
              <a:t>Сертификация ФСТЭК</a:t>
            </a:r>
            <a:endParaRPr lang="ru-RU" sz="1800" dirty="0">
              <a:cs typeface="Arial" panose="020B0604020202020204" pitchFamily="34" charset="0"/>
            </a:endParaRPr>
          </a:p>
          <a:p>
            <a:pPr marL="182563" indent="-182563">
              <a:defRPr/>
            </a:pPr>
            <a:endParaRPr lang="ru-RU" sz="1800" dirty="0">
              <a:cs typeface="Arial" panose="020B0604020202020204" pitchFamily="34" charset="0"/>
            </a:endParaRPr>
          </a:p>
          <a:p>
            <a:pPr marL="0" indent="0">
              <a:buNone/>
              <a:defRPr/>
            </a:pPr>
            <a:endParaRPr lang="ru-RU" sz="2000" dirty="0">
              <a:cs typeface="Arial" panose="020B0604020202020204" pitchFamily="34" charset="0"/>
            </a:endParaRPr>
          </a:p>
        </p:txBody>
      </p:sp>
      <p:pic>
        <p:nvPicPr>
          <p:cNvPr id="6" name="Picture 15" descr="Kaspersky_RGB_POS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527369" y="4648588"/>
            <a:ext cx="1541094" cy="494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1865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защита </a:t>
            </a:r>
            <a:r>
              <a:rPr lang="ru-RU" dirty="0"/>
              <a:t>на шлюзе</a:t>
            </a:r>
            <a:r>
              <a:rPr lang="en-US" dirty="0"/>
              <a:t>: </a:t>
            </a:r>
            <a:r>
              <a:rPr lang="ru-RU" dirty="0"/>
              <a:t>преимущества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6213255" y="1851670"/>
            <a:ext cx="2532888" cy="2408882"/>
            <a:chOff x="6213255" y="2316262"/>
            <a:chExt cx="2532888" cy="2408882"/>
          </a:xfrm>
        </p:grpSpPr>
        <p:sp>
          <p:nvSpPr>
            <p:cNvPr id="4" name="Rectangle 3"/>
            <p:cNvSpPr/>
            <p:nvPr/>
          </p:nvSpPr>
          <p:spPr>
            <a:xfrm rot="10800000">
              <a:off x="6213255" y="2316262"/>
              <a:ext cx="2532888" cy="2408882"/>
            </a:xfrm>
            <a:prstGeom prst="rect">
              <a:avLst/>
            </a:prstGeom>
            <a:gradFill>
              <a:gsLst>
                <a:gs pos="100000">
                  <a:schemeClr val="bg2"/>
                </a:gs>
                <a:gs pos="0">
                  <a:schemeClr val="bg1"/>
                </a:gs>
              </a:gsLst>
              <a:lin ang="16200000" scaled="1"/>
            </a:gradFill>
            <a:ln w="6350">
              <a:solidFill>
                <a:srgbClr val="7F7F7F"/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6213255" y="4677742"/>
              <a:ext cx="2532888" cy="45719"/>
            </a:xfrm>
            <a:prstGeom prst="rect">
              <a:avLst/>
            </a:prstGeom>
            <a:solidFill>
              <a:srgbClr val="7F7F7F"/>
            </a:solidFill>
            <a:ln w="12700"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3303553" y="1851670"/>
            <a:ext cx="2536895" cy="2408882"/>
            <a:chOff x="3303553" y="2316262"/>
            <a:chExt cx="2536895" cy="2408882"/>
          </a:xfrm>
        </p:grpSpPr>
        <p:sp>
          <p:nvSpPr>
            <p:cNvPr id="7" name="Rectangle 6"/>
            <p:cNvSpPr/>
            <p:nvPr/>
          </p:nvSpPr>
          <p:spPr>
            <a:xfrm rot="10800000">
              <a:off x="3307560" y="2316262"/>
              <a:ext cx="2532888" cy="2408882"/>
            </a:xfrm>
            <a:prstGeom prst="rect">
              <a:avLst/>
            </a:prstGeom>
            <a:gradFill>
              <a:gsLst>
                <a:gs pos="100000">
                  <a:schemeClr val="bg2"/>
                </a:gs>
                <a:gs pos="0">
                  <a:schemeClr val="bg1"/>
                </a:gs>
              </a:gsLst>
              <a:lin ang="16200000" scaled="1"/>
            </a:gradFill>
            <a:ln w="6350">
              <a:solidFill>
                <a:srgbClr val="7F7F7F"/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3303553" y="4677742"/>
              <a:ext cx="2532888" cy="45719"/>
            </a:xfrm>
            <a:prstGeom prst="rect">
              <a:avLst/>
            </a:prstGeom>
            <a:solidFill>
              <a:srgbClr val="7F7F7F"/>
            </a:solidFill>
            <a:ln w="12700"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395386" y="1851670"/>
            <a:ext cx="2536796" cy="2408882"/>
            <a:chOff x="395386" y="2316262"/>
            <a:chExt cx="2536796" cy="2408882"/>
          </a:xfrm>
        </p:grpSpPr>
        <p:sp>
          <p:nvSpPr>
            <p:cNvPr id="10" name="Rectangle 9"/>
            <p:cNvSpPr/>
            <p:nvPr/>
          </p:nvSpPr>
          <p:spPr>
            <a:xfrm rot="10800000">
              <a:off x="399294" y="2316262"/>
              <a:ext cx="2532888" cy="2408882"/>
            </a:xfrm>
            <a:prstGeom prst="rect">
              <a:avLst/>
            </a:prstGeom>
            <a:gradFill>
              <a:gsLst>
                <a:gs pos="100000">
                  <a:schemeClr val="bg2"/>
                </a:gs>
                <a:gs pos="0">
                  <a:schemeClr val="bg1"/>
                </a:gs>
              </a:gsLst>
              <a:lin ang="16200000" scaled="1"/>
            </a:gradFill>
            <a:ln w="6350">
              <a:solidFill>
                <a:srgbClr val="7F7F7F"/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95386" y="4677742"/>
              <a:ext cx="2532888" cy="45719"/>
            </a:xfrm>
            <a:prstGeom prst="rect">
              <a:avLst/>
            </a:prstGeom>
            <a:solidFill>
              <a:srgbClr val="7F7F7F"/>
            </a:solidFill>
            <a:ln w="12700"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1087720" y="1275606"/>
            <a:ext cx="1152128" cy="1152128"/>
            <a:chOff x="1043485" y="1740198"/>
            <a:chExt cx="1152128" cy="1152128"/>
          </a:xfrm>
        </p:grpSpPr>
        <p:sp>
          <p:nvSpPr>
            <p:cNvPr id="16" name="Diamond 15"/>
            <p:cNvSpPr/>
            <p:nvPr/>
          </p:nvSpPr>
          <p:spPr>
            <a:xfrm>
              <a:off x="1043485" y="1740198"/>
              <a:ext cx="1152128" cy="1152128"/>
            </a:xfrm>
            <a:prstGeom prst="diamond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70227" y="2019719"/>
              <a:ext cx="493591" cy="544778"/>
            </a:xfrm>
            <a:prstGeom prst="rect">
              <a:avLst/>
            </a:prstGeom>
          </p:spPr>
        </p:pic>
      </p:grpSp>
      <p:grpSp>
        <p:nvGrpSpPr>
          <p:cNvPr id="18" name="Group 17"/>
          <p:cNvGrpSpPr/>
          <p:nvPr/>
        </p:nvGrpSpPr>
        <p:grpSpPr>
          <a:xfrm>
            <a:off x="3995936" y="1275606"/>
            <a:ext cx="1152128" cy="1152128"/>
            <a:chOff x="3995937" y="1740198"/>
            <a:chExt cx="1152128" cy="1152128"/>
          </a:xfrm>
        </p:grpSpPr>
        <p:sp>
          <p:nvSpPr>
            <p:cNvPr id="19" name="Diamond 18"/>
            <p:cNvSpPr/>
            <p:nvPr/>
          </p:nvSpPr>
          <p:spPr>
            <a:xfrm>
              <a:off x="3995937" y="1740198"/>
              <a:ext cx="1152128" cy="1152128"/>
            </a:xfrm>
            <a:prstGeom prst="diamond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52854" y="2020071"/>
              <a:ext cx="438294" cy="592382"/>
            </a:xfrm>
            <a:prstGeom prst="rect">
              <a:avLst/>
            </a:prstGeom>
          </p:spPr>
        </p:pic>
      </p:grpSp>
      <p:grpSp>
        <p:nvGrpSpPr>
          <p:cNvPr id="21" name="Group 20"/>
          <p:cNvGrpSpPr/>
          <p:nvPr/>
        </p:nvGrpSpPr>
        <p:grpSpPr>
          <a:xfrm>
            <a:off x="6903635" y="1275606"/>
            <a:ext cx="1152128" cy="1152128"/>
            <a:chOff x="6904202" y="1740198"/>
            <a:chExt cx="1152128" cy="1152128"/>
          </a:xfrm>
        </p:grpSpPr>
        <p:sp>
          <p:nvSpPr>
            <p:cNvPr id="22" name="Diamond 21"/>
            <p:cNvSpPr/>
            <p:nvPr/>
          </p:nvSpPr>
          <p:spPr>
            <a:xfrm>
              <a:off x="6904202" y="1740198"/>
              <a:ext cx="1152128" cy="1152128"/>
            </a:xfrm>
            <a:prstGeom prst="diamond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262626"/>
                </a:solidFill>
              </a:endParaRPr>
            </a:p>
          </p:txBody>
        </p:sp>
        <p:sp>
          <p:nvSpPr>
            <p:cNvPr id="23" name="Down Arrow 22"/>
            <p:cNvSpPr/>
            <p:nvPr/>
          </p:nvSpPr>
          <p:spPr>
            <a:xfrm>
              <a:off x="7242083" y="2057172"/>
              <a:ext cx="476361" cy="550055"/>
            </a:xfrm>
            <a:prstGeom prst="downArrow">
              <a:avLst>
                <a:gd name="adj1" fmla="val 31326"/>
                <a:gd name="adj2" fmla="val 55602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395288" y="2589641"/>
            <a:ext cx="25368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prstClr val="black"/>
                </a:solidFill>
              </a:rPr>
              <a:t>Режим работы шлюза - </a:t>
            </a:r>
            <a:r>
              <a:rPr lang="en-US" sz="2400" dirty="0">
                <a:solidFill>
                  <a:prstClr val="black"/>
                </a:solidFill>
              </a:rPr>
              <a:t>24/7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303553" y="2604368"/>
            <a:ext cx="2536895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lnSpc>
                <a:spcPct val="90000"/>
              </a:lnSpc>
              <a:defRPr sz="2400">
                <a:solidFill>
                  <a:srgbClr val="D52B1E"/>
                </a:solidFill>
              </a:defRPr>
            </a:lvl1pPr>
          </a:lstStyle>
          <a:p>
            <a:r>
              <a:rPr lang="ru-RU" dirty="0">
                <a:solidFill>
                  <a:schemeClr val="tx1"/>
                </a:solidFill>
              </a:rPr>
              <a:t>Защита уязвимых областей </a:t>
            </a:r>
            <a:r>
              <a:rPr lang="ru-RU" dirty="0" smtClean="0">
                <a:solidFill>
                  <a:schemeClr val="tx1"/>
                </a:solidFill>
              </a:rPr>
              <a:t>сети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211819" y="2532360"/>
            <a:ext cx="2536895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lnSpc>
                <a:spcPct val="90000"/>
              </a:lnSpc>
              <a:defRPr sz="2400">
                <a:solidFill>
                  <a:srgbClr val="D52B1E"/>
                </a:solidFill>
              </a:defRPr>
            </a:lvl1pPr>
          </a:lstStyle>
          <a:p>
            <a:r>
              <a:rPr lang="ru-RU" dirty="0">
                <a:solidFill>
                  <a:schemeClr val="tx1"/>
                </a:solidFill>
              </a:rPr>
              <a:t>Снижение риска заражения эндпойнтов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7" name="Picture 15" descr="Kaspersky_RGB_POS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514552" y="4648588"/>
            <a:ext cx="1541094" cy="494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999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1" fill="hold" nodeType="withEffect">
                                  <p:stCondLst>
                                    <p:cond delay="43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3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nodeType="withEffect">
                                  <p:stCondLst>
                                    <p:cond delay="43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93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nodeType="withEffect">
                                  <p:stCondLst>
                                    <p:cond delay="43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93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Защита на </a:t>
            </a:r>
            <a:r>
              <a:rPr lang="ru-RU" dirty="0"/>
              <a:t>шлюзе</a:t>
            </a:r>
            <a:r>
              <a:rPr lang="en-US" dirty="0"/>
              <a:t>: </a:t>
            </a:r>
            <a:r>
              <a:rPr lang="ru-RU" dirty="0" smtClean="0"/>
              <a:t>Технологии ЛК</a:t>
            </a:r>
            <a:endParaRPr lang="en-US" dirty="0"/>
          </a:p>
        </p:txBody>
      </p:sp>
      <p:sp>
        <p:nvSpPr>
          <p:cNvPr id="27" name="Rectangle 9"/>
          <p:cNvSpPr txBox="1">
            <a:spLocks noChangeArrowheads="1"/>
          </p:cNvSpPr>
          <p:nvPr/>
        </p:nvSpPr>
        <p:spPr>
          <a:xfrm>
            <a:off x="4139952" y="1059582"/>
            <a:ext cx="7885254" cy="1008112"/>
          </a:xfrm>
          <a:prstGeom prst="rect">
            <a:avLst/>
          </a:prstGeom>
        </p:spPr>
        <p:txBody>
          <a:bodyPr/>
          <a:lstStyle>
            <a:lvl1pPr marL="226800" indent="-226800" algn="l" defTabSz="91437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90000"/>
              <a:buFontTx/>
              <a:buBlip>
                <a:blip r:embed="rId3"/>
              </a:buBlip>
              <a:defRPr lang="en-US" sz="1500" kern="120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0" indent="0" algn="l" defTabSz="91437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100000"/>
              <a:buFontTx/>
              <a:buNone/>
              <a:defRPr sz="1900" b="1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455572" indent="-227787" algn="l" defTabSz="91437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Tx/>
              <a:buBlip>
                <a:blip r:embed="rId4"/>
              </a:buBlip>
              <a:defRPr sz="15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149" indent="-228593" algn="l" defTabSz="9143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34" indent="-228593" algn="l" defTabSz="91437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19" indent="-228593" algn="l" defTabSz="9143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04" indent="-228593" algn="l" defTabSz="9143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89" indent="-228593" algn="l" defTabSz="9143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74" indent="-228593" algn="l" defTabSz="9143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2563" indent="-182563">
              <a:defRPr/>
            </a:pPr>
            <a:r>
              <a:rPr lang="en-US" sz="1800" dirty="0" smtClean="0">
                <a:cs typeface="Arial" panose="020B0604020202020204" pitchFamily="34" charset="0"/>
              </a:rPr>
              <a:t>KAV SDK v.8</a:t>
            </a:r>
            <a:r>
              <a:rPr lang="ru-RU" sz="1800" dirty="0" smtClean="0">
                <a:cs typeface="Arial" panose="020B0604020202020204" pitchFamily="34" charset="0"/>
              </a:rPr>
              <a:t>:</a:t>
            </a:r>
          </a:p>
          <a:p>
            <a:pPr marL="0" indent="0">
              <a:buNone/>
              <a:defRPr/>
            </a:pPr>
            <a:r>
              <a:rPr lang="ru-RU" sz="1200" dirty="0" smtClean="0">
                <a:cs typeface="Arial" panose="020B0604020202020204" pitchFamily="34" charset="0"/>
              </a:rPr>
              <a:t>   - комплексная защита от известных </a:t>
            </a:r>
          </a:p>
          <a:p>
            <a:pPr marL="0" indent="0">
              <a:buNone/>
              <a:defRPr/>
            </a:pPr>
            <a:r>
              <a:rPr lang="ru-RU" sz="1200" dirty="0">
                <a:cs typeface="Arial" panose="020B0604020202020204" pitchFamily="34" charset="0"/>
              </a:rPr>
              <a:t> </a:t>
            </a:r>
            <a:r>
              <a:rPr lang="ru-RU" sz="1200" dirty="0" smtClean="0">
                <a:cs typeface="Arial" panose="020B0604020202020204" pitchFamily="34" charset="0"/>
              </a:rPr>
              <a:t>    </a:t>
            </a:r>
            <a:r>
              <a:rPr lang="ru-RU" sz="1200" dirty="0" smtClean="0">
                <a:cs typeface="Arial" panose="020B0604020202020204" pitchFamily="34" charset="0"/>
              </a:rPr>
              <a:t>и неизвестных (</a:t>
            </a:r>
            <a:r>
              <a:rPr lang="en-US" sz="1200" dirty="0" smtClean="0">
                <a:cs typeface="Arial" panose="020B0604020202020204" pitchFamily="34" charset="0"/>
              </a:rPr>
              <a:t>zero-day) </a:t>
            </a:r>
            <a:r>
              <a:rPr lang="ru-RU" sz="1200" dirty="0" smtClean="0">
                <a:cs typeface="Arial" panose="020B0604020202020204" pitchFamily="34" charset="0"/>
              </a:rPr>
              <a:t>угроз</a:t>
            </a:r>
          </a:p>
          <a:p>
            <a:pPr marL="0" indent="0">
              <a:buNone/>
              <a:defRPr/>
            </a:pPr>
            <a:r>
              <a:rPr lang="ru-RU" sz="1200" dirty="0">
                <a:cs typeface="Arial" panose="020B0604020202020204" pitchFamily="34" charset="0"/>
              </a:rPr>
              <a:t> </a:t>
            </a:r>
            <a:r>
              <a:rPr lang="ru-RU" sz="1200" dirty="0" smtClean="0">
                <a:cs typeface="Arial" panose="020B0604020202020204" pitchFamily="34" charset="0"/>
              </a:rPr>
              <a:t>  - все возможные методы анализа</a:t>
            </a:r>
          </a:p>
          <a:p>
            <a:pPr marL="0" indent="0">
              <a:buNone/>
              <a:defRPr/>
            </a:pPr>
            <a:r>
              <a:rPr lang="ru-RU" sz="1200" dirty="0">
                <a:cs typeface="Arial" panose="020B0604020202020204" pitchFamily="34" charset="0"/>
              </a:rPr>
              <a:t> </a:t>
            </a:r>
            <a:r>
              <a:rPr lang="ru-RU" sz="1200" dirty="0" smtClean="0">
                <a:cs typeface="Arial" panose="020B0604020202020204" pitchFamily="34" charset="0"/>
              </a:rPr>
              <a:t>  - всегда актуальные базы</a:t>
            </a:r>
          </a:p>
          <a:p>
            <a:pPr marL="0" indent="0">
              <a:buNone/>
              <a:defRPr/>
            </a:pPr>
            <a:endParaRPr lang="ru-RU" sz="1200" dirty="0">
              <a:cs typeface="Arial" panose="020B0604020202020204" pitchFamily="34" charset="0"/>
            </a:endParaRPr>
          </a:p>
          <a:p>
            <a:pPr marL="0" indent="0">
              <a:buNone/>
              <a:defRPr/>
            </a:pPr>
            <a:endParaRPr lang="ru-RU" sz="2000" dirty="0">
              <a:cs typeface="Arial" panose="020B0604020202020204" pitchFamily="34" charset="0"/>
            </a:endParaRPr>
          </a:p>
        </p:txBody>
      </p:sp>
      <p:pic>
        <p:nvPicPr>
          <p:cNvPr id="28" name="Рисунок 7" descr="virus.t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059582"/>
            <a:ext cx="3094038" cy="275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Rectangle 9"/>
          <p:cNvSpPr txBox="1">
            <a:spLocks noChangeArrowheads="1"/>
          </p:cNvSpPr>
          <p:nvPr/>
        </p:nvSpPr>
        <p:spPr>
          <a:xfrm>
            <a:off x="4122977" y="2816725"/>
            <a:ext cx="7885254" cy="1008112"/>
          </a:xfrm>
          <a:prstGeom prst="rect">
            <a:avLst/>
          </a:prstGeom>
        </p:spPr>
        <p:txBody>
          <a:bodyPr/>
          <a:lstStyle>
            <a:lvl1pPr marL="226800" indent="-226800" algn="l" defTabSz="91437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90000"/>
              <a:buFontTx/>
              <a:buBlip>
                <a:blip r:embed="rId3"/>
              </a:buBlip>
              <a:defRPr lang="en-US" sz="1500" kern="120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0" indent="0" algn="l" defTabSz="91437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100000"/>
              <a:buFontTx/>
              <a:buNone/>
              <a:defRPr sz="1900" b="1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455572" indent="-227787" algn="l" defTabSz="91437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Tx/>
              <a:buBlip>
                <a:blip r:embed="rId4"/>
              </a:buBlip>
              <a:defRPr sz="15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149" indent="-228593" algn="l" defTabSz="9143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34" indent="-228593" algn="l" defTabSz="91437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19" indent="-228593" algn="l" defTabSz="9143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04" indent="-228593" algn="l" defTabSz="9143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89" indent="-228593" algn="l" defTabSz="9143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74" indent="-228593" algn="l" defTabSz="9143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2563" indent="-182563">
              <a:defRPr/>
            </a:pPr>
            <a:r>
              <a:rPr lang="en-US" sz="1800" dirty="0" smtClean="0">
                <a:cs typeface="Arial" panose="020B0604020202020204" pitchFamily="34" charset="0"/>
              </a:rPr>
              <a:t>KA</a:t>
            </a:r>
            <a:r>
              <a:rPr lang="en-US" sz="1800" dirty="0">
                <a:cs typeface="Arial" panose="020B0604020202020204" pitchFamily="34" charset="0"/>
              </a:rPr>
              <a:t>S</a:t>
            </a:r>
            <a:r>
              <a:rPr lang="en-US" sz="1800" dirty="0" smtClean="0">
                <a:cs typeface="Arial" panose="020B0604020202020204" pitchFamily="34" charset="0"/>
              </a:rPr>
              <a:t> SDK v.</a:t>
            </a:r>
            <a:r>
              <a:rPr lang="ru-RU" sz="1800" dirty="0" smtClean="0">
                <a:cs typeface="Arial" panose="020B0604020202020204" pitchFamily="34" charset="0"/>
              </a:rPr>
              <a:t>5:</a:t>
            </a:r>
          </a:p>
          <a:p>
            <a:pPr marL="0" indent="0">
              <a:buNone/>
              <a:defRPr/>
            </a:pPr>
            <a:r>
              <a:rPr lang="ru-RU" sz="1200" dirty="0" smtClean="0">
                <a:cs typeface="Arial" panose="020B0604020202020204" pitchFamily="34" charset="0"/>
              </a:rPr>
              <a:t>   - комплексная защита от почтового спама</a:t>
            </a:r>
          </a:p>
          <a:p>
            <a:pPr marL="0" indent="0">
              <a:buNone/>
              <a:defRPr/>
            </a:pPr>
            <a:r>
              <a:rPr lang="ru-RU" sz="1200" dirty="0">
                <a:cs typeface="Arial" panose="020B0604020202020204" pitchFamily="34" charset="0"/>
              </a:rPr>
              <a:t> </a:t>
            </a:r>
            <a:r>
              <a:rPr lang="ru-RU" sz="1200" dirty="0" smtClean="0">
                <a:cs typeface="Arial" panose="020B0604020202020204" pitchFamily="34" charset="0"/>
              </a:rPr>
              <a:t>  - высокий уровень обнаружения</a:t>
            </a:r>
          </a:p>
          <a:p>
            <a:pPr marL="0" indent="0">
              <a:buNone/>
              <a:defRPr/>
            </a:pPr>
            <a:r>
              <a:rPr lang="ru-RU" sz="1200" dirty="0">
                <a:cs typeface="Arial" panose="020B0604020202020204" pitchFamily="34" charset="0"/>
              </a:rPr>
              <a:t> </a:t>
            </a:r>
            <a:r>
              <a:rPr lang="ru-RU" sz="1200" dirty="0" smtClean="0">
                <a:cs typeface="Arial" panose="020B0604020202020204" pitchFamily="34" charset="0"/>
              </a:rPr>
              <a:t>  - работа спам-аналитиков в режиме 24х7</a:t>
            </a:r>
          </a:p>
          <a:p>
            <a:pPr marL="0" indent="0">
              <a:buNone/>
              <a:defRPr/>
            </a:pPr>
            <a:r>
              <a:rPr lang="ru-RU" sz="1200" dirty="0">
                <a:cs typeface="Arial" panose="020B0604020202020204" pitchFamily="34" charset="0"/>
              </a:rPr>
              <a:t> </a:t>
            </a:r>
            <a:r>
              <a:rPr lang="ru-RU" sz="1200" dirty="0" smtClean="0">
                <a:cs typeface="Arial" panose="020B0604020202020204" pitchFamily="34" charset="0"/>
              </a:rPr>
              <a:t> </a:t>
            </a:r>
            <a:endParaRPr lang="ru-RU" sz="1200" dirty="0">
              <a:cs typeface="Arial" panose="020B0604020202020204" pitchFamily="34" charset="0"/>
            </a:endParaRPr>
          </a:p>
          <a:p>
            <a:pPr marL="0" indent="0">
              <a:buNone/>
              <a:defRPr/>
            </a:pPr>
            <a:endParaRPr lang="ru-RU" sz="2000" dirty="0">
              <a:cs typeface="Arial" panose="020B0604020202020204" pitchFamily="34" charset="0"/>
            </a:endParaRPr>
          </a:p>
        </p:txBody>
      </p:sp>
      <p:pic>
        <p:nvPicPr>
          <p:cNvPr id="30" name="Picture 15" descr="Kaspersky_RGB_POS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527369" y="4569737"/>
            <a:ext cx="1541094" cy="494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3798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Защита на </a:t>
            </a:r>
            <a:r>
              <a:rPr lang="ru-RU" dirty="0"/>
              <a:t>шлюзе</a:t>
            </a:r>
            <a:r>
              <a:rPr lang="en-US" dirty="0"/>
              <a:t>: </a:t>
            </a:r>
            <a:r>
              <a:rPr lang="ru-RU" dirty="0" smtClean="0"/>
              <a:t>партнеры </a:t>
            </a:r>
            <a:r>
              <a:rPr lang="ru-RU" dirty="0" err="1" smtClean="0"/>
              <a:t>лк</a:t>
            </a:r>
            <a:r>
              <a:rPr lang="ru-RU" dirty="0" smtClean="0"/>
              <a:t> в </a:t>
            </a:r>
            <a:r>
              <a:rPr lang="ru-RU" dirty="0" err="1" smtClean="0"/>
              <a:t>россии</a:t>
            </a:r>
            <a:endParaRPr lang="en-US" dirty="0"/>
          </a:p>
        </p:txBody>
      </p:sp>
      <p:pic>
        <p:nvPicPr>
          <p:cNvPr id="30" name="Picture 15" descr="Kaspersky_RGB_PO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27369" y="4569737"/>
            <a:ext cx="1541094" cy="49491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5" y="1311610"/>
            <a:ext cx="2403875" cy="54006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2020" y="1159210"/>
            <a:ext cx="2236306" cy="69246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596" y="2845825"/>
            <a:ext cx="2370580" cy="73403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8004" y="3086829"/>
            <a:ext cx="3068268" cy="482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935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Защита на </a:t>
            </a:r>
            <a:r>
              <a:rPr lang="ru-RU" dirty="0"/>
              <a:t>шлюзе</a:t>
            </a:r>
            <a:r>
              <a:rPr lang="en-US" dirty="0"/>
              <a:t>: </a:t>
            </a:r>
            <a:r>
              <a:rPr lang="ru-RU" dirty="0" smtClean="0"/>
              <a:t>партнеры </a:t>
            </a:r>
            <a:r>
              <a:rPr lang="ru-RU" dirty="0" err="1" smtClean="0"/>
              <a:t>лк</a:t>
            </a:r>
            <a:r>
              <a:rPr lang="ru-RU" dirty="0" smtClean="0"/>
              <a:t> в </a:t>
            </a:r>
            <a:r>
              <a:rPr lang="ru-RU" dirty="0" err="1" smtClean="0"/>
              <a:t>россии</a:t>
            </a:r>
            <a:endParaRPr lang="en-US" dirty="0"/>
          </a:p>
        </p:txBody>
      </p:sp>
      <p:pic>
        <p:nvPicPr>
          <p:cNvPr id="30" name="Picture 15" descr="Kaspersky_RGB_PO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27369" y="4569737"/>
            <a:ext cx="1541094" cy="49491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203598"/>
            <a:ext cx="2403875" cy="540060"/>
          </a:xfrm>
          <a:prstGeom prst="rect">
            <a:avLst/>
          </a:prstGeom>
        </p:spPr>
      </p:pic>
      <p:sp>
        <p:nvSpPr>
          <p:cNvPr id="10" name="Rectangle 9"/>
          <p:cNvSpPr txBox="1">
            <a:spLocks noChangeArrowheads="1"/>
          </p:cNvSpPr>
          <p:nvPr/>
        </p:nvSpPr>
        <p:spPr>
          <a:xfrm>
            <a:off x="719572" y="2272144"/>
            <a:ext cx="7885254" cy="1008112"/>
          </a:xfrm>
          <a:prstGeom prst="rect">
            <a:avLst/>
          </a:prstGeom>
        </p:spPr>
        <p:txBody>
          <a:bodyPr/>
          <a:lstStyle>
            <a:lvl1pPr marL="226800" indent="-226800" algn="l" defTabSz="91437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90000"/>
              <a:buFontTx/>
              <a:buBlip>
                <a:blip r:embed="rId5"/>
              </a:buBlip>
              <a:defRPr lang="en-US" sz="1500" kern="120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0" indent="0" algn="l" defTabSz="91437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100000"/>
              <a:buFontTx/>
              <a:buNone/>
              <a:defRPr sz="1900" b="1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455572" indent="-227787" algn="l" defTabSz="91437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Tx/>
              <a:buBlip>
                <a:blip r:embed="rId6"/>
              </a:buBlip>
              <a:defRPr sz="15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149" indent="-228593" algn="l" defTabSz="9143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34" indent="-228593" algn="l" defTabSz="91437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19" indent="-228593" algn="l" defTabSz="9143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04" indent="-228593" algn="l" defTabSz="9143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89" indent="-228593" algn="l" defTabSz="9143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74" indent="-228593" algn="l" defTabSz="9143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2563" indent="-182563">
              <a:defRPr/>
            </a:pPr>
            <a:r>
              <a:rPr lang="ru-RU" sz="1800" dirty="0" smtClean="0">
                <a:cs typeface="Arial" panose="020B0604020202020204" pitchFamily="34" charset="0"/>
              </a:rPr>
              <a:t>Головной офис: Санкт-Петербург</a:t>
            </a:r>
            <a:endParaRPr lang="en-US" sz="1800" dirty="0" smtClean="0">
              <a:cs typeface="Arial" panose="020B0604020202020204" pitchFamily="34" charset="0"/>
            </a:endParaRPr>
          </a:p>
          <a:p>
            <a:pPr marL="182563" indent="-182563">
              <a:defRPr/>
            </a:pPr>
            <a:r>
              <a:rPr lang="en-US" sz="1800" b="1" dirty="0" err="1" smtClean="0">
                <a:cs typeface="Arial" panose="020B0604020202020204" pitchFamily="34" charset="0"/>
              </a:rPr>
              <a:t>Altell</a:t>
            </a:r>
            <a:r>
              <a:rPr lang="en-US" sz="1800" b="1" dirty="0" smtClean="0">
                <a:cs typeface="Arial" panose="020B0604020202020204" pitchFamily="34" charset="0"/>
              </a:rPr>
              <a:t> NEO </a:t>
            </a:r>
            <a:r>
              <a:rPr lang="en-US" sz="1800" dirty="0" smtClean="0">
                <a:cs typeface="Arial" panose="020B0604020202020204" pitchFamily="34" charset="0"/>
              </a:rPr>
              <a:t>- </a:t>
            </a:r>
            <a:r>
              <a:rPr lang="ru-RU" sz="1800" dirty="0"/>
              <a:t>сертифицированные межсетевые экраны нового поколения с функциями UTM</a:t>
            </a:r>
            <a:r>
              <a:rPr lang="en-US" sz="1800" dirty="0" smtClean="0">
                <a:cs typeface="Arial" panose="020B0604020202020204" pitchFamily="34" charset="0"/>
              </a:rPr>
              <a:t> </a:t>
            </a:r>
            <a:endParaRPr lang="ru-RU" sz="20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1060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Защита на </a:t>
            </a:r>
            <a:r>
              <a:rPr lang="ru-RU" dirty="0"/>
              <a:t>шлюзе</a:t>
            </a:r>
            <a:r>
              <a:rPr lang="en-US" dirty="0"/>
              <a:t>: </a:t>
            </a:r>
            <a:r>
              <a:rPr lang="ru-RU" dirty="0" smtClean="0"/>
              <a:t>партнеры </a:t>
            </a:r>
            <a:r>
              <a:rPr lang="ru-RU" dirty="0" err="1" smtClean="0"/>
              <a:t>лк</a:t>
            </a:r>
            <a:r>
              <a:rPr lang="ru-RU" dirty="0" smtClean="0"/>
              <a:t> в </a:t>
            </a:r>
            <a:r>
              <a:rPr lang="ru-RU" dirty="0" err="1" smtClean="0"/>
              <a:t>россии</a:t>
            </a:r>
            <a:endParaRPr lang="en-US" dirty="0"/>
          </a:p>
        </p:txBody>
      </p:sp>
      <p:pic>
        <p:nvPicPr>
          <p:cNvPr id="30" name="Picture 15" descr="Kaspersky_RGB_PO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27369" y="4569737"/>
            <a:ext cx="1541094" cy="49491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572" y="982663"/>
            <a:ext cx="2236306" cy="692460"/>
          </a:xfrm>
          <a:prstGeom prst="rect">
            <a:avLst/>
          </a:prstGeom>
        </p:spPr>
      </p:pic>
      <p:sp>
        <p:nvSpPr>
          <p:cNvPr id="7" name="Rectangle 9"/>
          <p:cNvSpPr txBox="1">
            <a:spLocks noChangeArrowheads="1"/>
          </p:cNvSpPr>
          <p:nvPr/>
        </p:nvSpPr>
        <p:spPr>
          <a:xfrm>
            <a:off x="719572" y="2272144"/>
            <a:ext cx="7885254" cy="1008112"/>
          </a:xfrm>
          <a:prstGeom prst="rect">
            <a:avLst/>
          </a:prstGeom>
        </p:spPr>
        <p:txBody>
          <a:bodyPr/>
          <a:lstStyle>
            <a:lvl1pPr marL="226800" indent="-226800" algn="l" defTabSz="91437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90000"/>
              <a:buFontTx/>
              <a:buBlip>
                <a:blip r:embed="rId5"/>
              </a:buBlip>
              <a:defRPr lang="en-US" sz="1500" kern="120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0" indent="0" algn="l" defTabSz="91437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100000"/>
              <a:buFontTx/>
              <a:buNone/>
              <a:defRPr sz="1900" b="1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455572" indent="-227787" algn="l" defTabSz="91437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Tx/>
              <a:buBlip>
                <a:blip r:embed="rId6"/>
              </a:buBlip>
              <a:defRPr sz="15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149" indent="-228593" algn="l" defTabSz="9143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34" indent="-228593" algn="l" defTabSz="91437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19" indent="-228593" algn="l" defTabSz="9143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04" indent="-228593" algn="l" defTabSz="9143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89" indent="-228593" algn="l" defTabSz="9143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74" indent="-228593" algn="l" defTabSz="9143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2563" indent="-182563">
              <a:defRPr/>
            </a:pPr>
            <a:r>
              <a:rPr lang="ru-RU" sz="1800" dirty="0">
                <a:cs typeface="Arial" panose="020B0604020202020204" pitchFamily="34" charset="0"/>
              </a:rPr>
              <a:t>Головной офис: Ярославль</a:t>
            </a:r>
            <a:endParaRPr lang="en-US" sz="1800" dirty="0" smtClean="0">
              <a:cs typeface="Arial" panose="020B0604020202020204" pitchFamily="34" charset="0"/>
            </a:endParaRPr>
          </a:p>
          <a:p>
            <a:pPr marL="182563" indent="-182563">
              <a:defRPr/>
            </a:pPr>
            <a:r>
              <a:rPr lang="ru-RU" sz="1800" b="1" dirty="0" smtClean="0">
                <a:cs typeface="Arial" panose="020B0604020202020204" pitchFamily="34" charset="0"/>
              </a:rPr>
              <a:t>Интернет-шлюз ИКС </a:t>
            </a:r>
            <a:r>
              <a:rPr lang="ru-RU" sz="1800" dirty="0" smtClean="0">
                <a:cs typeface="Arial" panose="020B0604020202020204" pitchFamily="34" charset="0"/>
              </a:rPr>
              <a:t>- </a:t>
            </a:r>
            <a:r>
              <a:rPr lang="ru-RU" sz="2000" dirty="0" smtClean="0"/>
              <a:t>комплексное </a:t>
            </a:r>
            <a:r>
              <a:rPr lang="ru-RU" sz="2000" dirty="0"/>
              <a:t>решение большинства </a:t>
            </a:r>
            <a:r>
              <a:rPr lang="ru-RU" sz="2000" dirty="0" smtClean="0"/>
              <a:t>задач, </a:t>
            </a:r>
            <a:r>
              <a:rPr lang="ru-RU" sz="2000" dirty="0"/>
              <a:t>связанных с </a:t>
            </a:r>
            <a:r>
              <a:rPr lang="ru-RU" sz="2000" dirty="0" smtClean="0"/>
              <a:t>корпоративной сетью и подключением к </a:t>
            </a:r>
            <a:r>
              <a:rPr lang="ru-RU" sz="2000" dirty="0"/>
              <a:t>И</a:t>
            </a:r>
            <a:r>
              <a:rPr lang="ru-RU" sz="2000" dirty="0" smtClean="0"/>
              <a:t>нтернет</a:t>
            </a:r>
            <a:endParaRPr lang="ru-RU" sz="20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5761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Защита на </a:t>
            </a:r>
            <a:r>
              <a:rPr lang="ru-RU" dirty="0"/>
              <a:t>шлюзе</a:t>
            </a:r>
            <a:r>
              <a:rPr lang="en-US" dirty="0"/>
              <a:t>: </a:t>
            </a:r>
            <a:r>
              <a:rPr lang="ru-RU" dirty="0" smtClean="0"/>
              <a:t>партнеры </a:t>
            </a:r>
            <a:r>
              <a:rPr lang="ru-RU" dirty="0" err="1" smtClean="0"/>
              <a:t>лк</a:t>
            </a:r>
            <a:r>
              <a:rPr lang="ru-RU" dirty="0" smtClean="0"/>
              <a:t> в </a:t>
            </a:r>
            <a:r>
              <a:rPr lang="ru-RU" dirty="0" err="1" smtClean="0"/>
              <a:t>россии</a:t>
            </a:r>
            <a:endParaRPr lang="en-US" dirty="0"/>
          </a:p>
        </p:txBody>
      </p:sp>
      <p:pic>
        <p:nvPicPr>
          <p:cNvPr id="30" name="Picture 15" descr="Kaspersky_RGB_PO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27369" y="4569737"/>
            <a:ext cx="1541094" cy="49491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580" y="982663"/>
            <a:ext cx="2370580" cy="734037"/>
          </a:xfrm>
          <a:prstGeom prst="rect">
            <a:avLst/>
          </a:prstGeom>
        </p:spPr>
      </p:pic>
      <p:sp>
        <p:nvSpPr>
          <p:cNvPr id="7" name="Rectangle 9"/>
          <p:cNvSpPr txBox="1">
            <a:spLocks noChangeArrowheads="1"/>
          </p:cNvSpPr>
          <p:nvPr/>
        </p:nvSpPr>
        <p:spPr>
          <a:xfrm>
            <a:off x="719572" y="2272144"/>
            <a:ext cx="7885254" cy="1008112"/>
          </a:xfrm>
          <a:prstGeom prst="rect">
            <a:avLst/>
          </a:prstGeom>
        </p:spPr>
        <p:txBody>
          <a:bodyPr/>
          <a:lstStyle>
            <a:lvl1pPr marL="226800" indent="-226800" algn="l" defTabSz="91437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90000"/>
              <a:buFontTx/>
              <a:buBlip>
                <a:blip r:embed="rId5"/>
              </a:buBlip>
              <a:defRPr lang="en-US" sz="1500" kern="120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0" indent="0" algn="l" defTabSz="91437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100000"/>
              <a:buFontTx/>
              <a:buNone/>
              <a:defRPr sz="1900" b="1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455572" indent="-227787" algn="l" defTabSz="91437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Tx/>
              <a:buBlip>
                <a:blip r:embed="rId6"/>
              </a:buBlip>
              <a:defRPr sz="15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149" indent="-228593" algn="l" defTabSz="9143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34" indent="-228593" algn="l" defTabSz="91437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19" indent="-228593" algn="l" defTabSz="9143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04" indent="-228593" algn="l" defTabSz="9143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89" indent="-228593" algn="l" defTabSz="9143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74" indent="-228593" algn="l" defTabSz="9143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2563" indent="-182563">
              <a:defRPr/>
            </a:pPr>
            <a:r>
              <a:rPr lang="ru-RU" sz="1800" dirty="0">
                <a:cs typeface="Arial" panose="020B0604020202020204" pitchFamily="34" charset="0"/>
              </a:rPr>
              <a:t>Головной офис: Екатеринбург</a:t>
            </a:r>
            <a:endParaRPr lang="en-US" sz="1800" dirty="0" smtClean="0">
              <a:cs typeface="Arial" panose="020B0604020202020204" pitchFamily="34" charset="0"/>
            </a:endParaRPr>
          </a:p>
          <a:p>
            <a:pPr marL="182563" indent="-182563">
              <a:defRPr/>
            </a:pPr>
            <a:r>
              <a:rPr lang="en-US" sz="1800" b="1" dirty="0" err="1" smtClean="0">
                <a:cs typeface="Arial" panose="020B0604020202020204" pitchFamily="34" charset="0"/>
              </a:rPr>
              <a:t>Ideco</a:t>
            </a:r>
            <a:r>
              <a:rPr lang="en-US" sz="1800" b="1" dirty="0" smtClean="0">
                <a:cs typeface="Arial" panose="020B0604020202020204" pitchFamily="34" charset="0"/>
              </a:rPr>
              <a:t> ICS </a:t>
            </a:r>
            <a:r>
              <a:rPr lang="ru-RU" sz="1800" dirty="0" smtClean="0">
                <a:cs typeface="Arial" panose="020B0604020202020204" pitchFamily="34" charset="0"/>
              </a:rPr>
              <a:t>– программное решение для управления корпоративной сетью и трафиком</a:t>
            </a:r>
            <a:endParaRPr lang="ru-RU" sz="20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6551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Защита на </a:t>
            </a:r>
            <a:r>
              <a:rPr lang="ru-RU" dirty="0"/>
              <a:t>шлюзе</a:t>
            </a:r>
            <a:r>
              <a:rPr lang="en-US" dirty="0"/>
              <a:t>: </a:t>
            </a:r>
            <a:r>
              <a:rPr lang="ru-RU" dirty="0" smtClean="0"/>
              <a:t>партнеры </a:t>
            </a:r>
            <a:r>
              <a:rPr lang="ru-RU" dirty="0" err="1" smtClean="0"/>
              <a:t>лк</a:t>
            </a:r>
            <a:r>
              <a:rPr lang="ru-RU" dirty="0" smtClean="0"/>
              <a:t> в </a:t>
            </a:r>
            <a:r>
              <a:rPr lang="ru-RU" dirty="0" err="1" smtClean="0"/>
              <a:t>россии</a:t>
            </a:r>
            <a:endParaRPr lang="en-US" dirty="0"/>
          </a:p>
        </p:txBody>
      </p:sp>
      <p:pic>
        <p:nvPicPr>
          <p:cNvPr id="30" name="Picture 15" descr="Kaspersky_RGB_PO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27369" y="4569737"/>
            <a:ext cx="1541094" cy="49491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131590"/>
            <a:ext cx="3068268" cy="482009"/>
          </a:xfrm>
          <a:prstGeom prst="rect">
            <a:avLst/>
          </a:prstGeom>
        </p:spPr>
      </p:pic>
      <p:sp>
        <p:nvSpPr>
          <p:cNvPr id="10" name="Rectangle 9"/>
          <p:cNvSpPr txBox="1">
            <a:spLocks noChangeArrowheads="1"/>
          </p:cNvSpPr>
          <p:nvPr/>
        </p:nvSpPr>
        <p:spPr>
          <a:xfrm>
            <a:off x="719572" y="2272144"/>
            <a:ext cx="7885254" cy="1008112"/>
          </a:xfrm>
          <a:prstGeom prst="rect">
            <a:avLst/>
          </a:prstGeom>
        </p:spPr>
        <p:txBody>
          <a:bodyPr/>
          <a:lstStyle>
            <a:lvl1pPr marL="226800" indent="-226800" algn="l" defTabSz="91437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90000"/>
              <a:buFontTx/>
              <a:buBlip>
                <a:blip r:embed="rId5"/>
              </a:buBlip>
              <a:defRPr lang="en-US" sz="1500" kern="120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0" indent="0" algn="l" defTabSz="91437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100000"/>
              <a:buFontTx/>
              <a:buNone/>
              <a:defRPr sz="1900" b="1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455572" indent="-227787" algn="l" defTabSz="91437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Tx/>
              <a:buBlip>
                <a:blip r:embed="rId6"/>
              </a:buBlip>
              <a:defRPr sz="15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149" indent="-228593" algn="l" defTabSz="9143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34" indent="-228593" algn="l" defTabSz="91437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19" indent="-228593" algn="l" defTabSz="9143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04" indent="-228593" algn="l" defTabSz="9143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89" indent="-228593" algn="l" defTabSz="9143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74" indent="-228593" algn="l" defTabSz="9143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2563" indent="-182563">
              <a:defRPr/>
            </a:pPr>
            <a:r>
              <a:rPr lang="ru-RU" sz="1800" dirty="0">
                <a:cs typeface="Arial" panose="020B0604020202020204" pitchFamily="34" charset="0"/>
              </a:rPr>
              <a:t>Головной офис: Коломна</a:t>
            </a:r>
            <a:endParaRPr lang="en-US" sz="1800" dirty="0" smtClean="0">
              <a:cs typeface="Arial" panose="020B0604020202020204" pitchFamily="34" charset="0"/>
            </a:endParaRPr>
          </a:p>
          <a:p>
            <a:pPr marL="182563" indent="-182563">
              <a:defRPr/>
            </a:pPr>
            <a:r>
              <a:rPr lang="en-US" sz="1800" b="1" dirty="0" smtClean="0">
                <a:cs typeface="Arial" panose="020B0604020202020204" pitchFamily="34" charset="0"/>
              </a:rPr>
              <a:t>Traffic Inspector </a:t>
            </a:r>
            <a:r>
              <a:rPr lang="ru-RU" sz="1800" dirty="0" smtClean="0">
                <a:cs typeface="Arial" panose="020B0604020202020204" pitchFamily="34" charset="0"/>
              </a:rPr>
              <a:t>– сертифицированное комплексное решение для организации и контроля доступа в Интернет</a:t>
            </a:r>
            <a:endParaRPr lang="ru-RU" sz="20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9819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smtClean="0"/>
              <a:t> </a:t>
            </a:r>
            <a:endParaRPr lang="ru-RU" dirty="0"/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19"/>
          </p:nvPr>
        </p:nvSpPr>
        <p:spPr>
          <a:xfrm>
            <a:off x="287524" y="2247714"/>
            <a:ext cx="8640960" cy="2520279"/>
          </a:xfrm>
        </p:spPr>
        <p:txBody>
          <a:bodyPr/>
          <a:lstStyle/>
          <a:p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5" name="TitleSlid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Спасибо!</a:t>
            </a:r>
            <a:endParaRPr lang="ru-RU" dirty="0"/>
          </a:p>
        </p:txBody>
      </p:sp>
      <p:sp>
        <p:nvSpPr>
          <p:cNvPr id="6" name="1"/>
          <p:cNvSpPr>
            <a:spLocks noGrp="1"/>
          </p:cNvSpPr>
          <p:nvPr>
            <p:ph type="body" sz="quarter" idx="10"/>
          </p:nvPr>
        </p:nvSpPr>
        <p:spPr>
          <a:xfrm>
            <a:off x="531420" y="2967794"/>
            <a:ext cx="8034619" cy="931752"/>
          </a:xfrm>
        </p:spPr>
        <p:txBody>
          <a:bodyPr/>
          <a:lstStyle/>
          <a:p>
            <a:pPr lvl="1"/>
            <a:r>
              <a:rPr lang="ru-RU" sz="1600" dirty="0" smtClean="0"/>
              <a:t>Иван </a:t>
            </a:r>
            <a:r>
              <a:rPr lang="ru-RU" sz="1600" dirty="0" err="1" smtClean="0"/>
              <a:t>Четин</a:t>
            </a:r>
            <a:endParaRPr lang="ru-RU" sz="1600" dirty="0" smtClean="0"/>
          </a:p>
          <a:p>
            <a:r>
              <a:rPr lang="en-US" sz="1200" u="sng" dirty="0" smtClean="0">
                <a:solidFill>
                  <a:srgbClr val="0070C0"/>
                </a:solidFill>
              </a:rPr>
              <a:t>Ivan.Chetin@Kaspersky.com</a:t>
            </a:r>
            <a:endParaRPr lang="en-US" sz="1200" u="sng" dirty="0" smtClean="0">
              <a:solidFill>
                <a:srgbClr val="0070C0"/>
              </a:solidFill>
            </a:endParaRPr>
          </a:p>
          <a:p>
            <a:endParaRPr lang="ru-RU" sz="1400" dirty="0"/>
          </a:p>
        </p:txBody>
      </p:sp>
      <p:pic>
        <p:nvPicPr>
          <p:cNvPr id="8" name="Picture 2" descr="D:\Рабочие материалы, Эля\Касперский шаблоны\08.04.13\logo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22184" y="4721741"/>
            <a:ext cx="1087709" cy="320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2815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Эволюция </a:t>
            </a:r>
            <a:r>
              <a:rPr lang="ru-RU" dirty="0" err="1" smtClean="0"/>
              <a:t>киберугроз</a:t>
            </a:r>
            <a:endParaRPr lang="ru-R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0BD8DE-ADFE-49B5-985F-A74101372B34}" type="slidenum">
              <a:rPr lang="ru-RU" smtClean="0"/>
              <a:pPr/>
              <a:t>2</a:t>
            </a:fld>
            <a:endParaRPr lang="ru-RU" dirty="0"/>
          </a:p>
        </p:txBody>
      </p:sp>
      <p:pic>
        <p:nvPicPr>
          <p:cNvPr id="30" name="Picture 15" descr="Kaspersky_RGB_PO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27369" y="4569737"/>
            <a:ext cx="1541094" cy="494912"/>
          </a:xfrm>
          <a:prstGeom prst="rect">
            <a:avLst/>
          </a:prstGeom>
        </p:spPr>
      </p:pic>
      <p:sp>
        <p:nvSpPr>
          <p:cNvPr id="31" name="TextBox 8"/>
          <p:cNvSpPr txBox="1"/>
          <p:nvPr/>
        </p:nvSpPr>
        <p:spPr>
          <a:xfrm>
            <a:off x="174931" y="1273094"/>
            <a:ext cx="7819641" cy="23698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latin typeface="+mj-lt"/>
              </a:rPr>
              <a:t>1</a:t>
            </a:r>
            <a:r>
              <a:rPr lang="en-US" sz="1600" dirty="0" smtClean="0">
                <a:latin typeface="+mj-lt"/>
              </a:rPr>
              <a:t>994: </a:t>
            </a:r>
            <a:r>
              <a:rPr lang="ru-RU" sz="1600" dirty="0" smtClean="0">
                <a:solidFill>
                  <a:srgbClr val="C00000"/>
                </a:solidFill>
                <a:latin typeface="+mj-lt"/>
              </a:rPr>
              <a:t>1 новый вирус каждый час</a:t>
            </a:r>
          </a:p>
          <a:p>
            <a:endParaRPr lang="ru-RU" sz="1600" dirty="0" smtClean="0">
              <a:solidFill>
                <a:srgbClr val="C00000"/>
              </a:solidFill>
              <a:latin typeface="+mj-lt"/>
            </a:endParaRPr>
          </a:p>
          <a:p>
            <a:r>
              <a:rPr lang="ru-RU" dirty="0" smtClean="0"/>
              <a:t>2006</a:t>
            </a:r>
            <a:r>
              <a:rPr lang="en-US" dirty="0"/>
              <a:t>: </a:t>
            </a:r>
            <a:r>
              <a:rPr lang="ru-RU" dirty="0" smtClean="0">
                <a:solidFill>
                  <a:srgbClr val="C00000"/>
                </a:solidFill>
              </a:rPr>
              <a:t>1 новый </a:t>
            </a:r>
            <a:r>
              <a:rPr lang="ru-RU" dirty="0">
                <a:solidFill>
                  <a:srgbClr val="C00000"/>
                </a:solidFill>
              </a:rPr>
              <a:t>вирус каждую </a:t>
            </a:r>
            <a:r>
              <a:rPr lang="ru-RU" dirty="0" smtClean="0">
                <a:solidFill>
                  <a:srgbClr val="C00000"/>
                </a:solidFill>
              </a:rPr>
              <a:t>минуту</a:t>
            </a:r>
          </a:p>
          <a:p>
            <a:endParaRPr lang="ru-RU" dirty="0">
              <a:solidFill>
                <a:srgbClr val="C00000"/>
              </a:solidFill>
            </a:endParaRPr>
          </a:p>
          <a:p>
            <a:r>
              <a:rPr lang="ru-RU" sz="2000" dirty="0" smtClean="0"/>
              <a:t>2012</a:t>
            </a:r>
            <a:r>
              <a:rPr lang="ru-RU" sz="2000" dirty="0"/>
              <a:t>: </a:t>
            </a:r>
            <a:r>
              <a:rPr lang="ru-RU" sz="2000" dirty="0">
                <a:solidFill>
                  <a:srgbClr val="C00000"/>
                </a:solidFill>
              </a:rPr>
              <a:t>1 </a:t>
            </a:r>
            <a:r>
              <a:rPr lang="ru-RU" sz="2000" dirty="0" smtClean="0">
                <a:solidFill>
                  <a:srgbClr val="C00000"/>
                </a:solidFill>
              </a:rPr>
              <a:t>новый вирус каждую секунду</a:t>
            </a:r>
          </a:p>
          <a:p>
            <a:endParaRPr lang="ru-RU" sz="2000" dirty="0" smtClean="0">
              <a:solidFill>
                <a:srgbClr val="C00000"/>
              </a:solidFill>
            </a:endParaRPr>
          </a:p>
          <a:p>
            <a:r>
              <a:rPr lang="ru-RU" sz="2400" dirty="0" smtClean="0"/>
              <a:t>2014: </a:t>
            </a:r>
            <a:r>
              <a:rPr lang="ru-RU" sz="2400" dirty="0" smtClean="0">
                <a:solidFill>
                  <a:srgbClr val="C00000"/>
                </a:solidFill>
              </a:rPr>
              <a:t>325.000 образцов вредоносного ПО ежедневно</a:t>
            </a:r>
            <a:endParaRPr lang="ru-RU" sz="2400" dirty="0">
              <a:solidFill>
                <a:srgbClr val="C00000"/>
              </a:solidFill>
            </a:endParaRPr>
          </a:p>
          <a:p>
            <a:pPr algn="ctr"/>
            <a:endParaRPr lang="ru-RU" sz="1600" dirty="0">
              <a:solidFill>
                <a:srgbClr val="C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33499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География </a:t>
            </a:r>
            <a:r>
              <a:rPr lang="ru-RU" dirty="0" err="1" smtClean="0"/>
              <a:t>киберугроз</a:t>
            </a:r>
            <a:endParaRPr lang="ru-R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0BD8DE-ADFE-49B5-985F-A74101372B34}" type="slidenum">
              <a:rPr lang="ru-RU" smtClean="0"/>
              <a:pPr/>
              <a:t>3</a:t>
            </a:fld>
            <a:endParaRPr lang="ru-RU" dirty="0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13"/>
          </p:nvPr>
        </p:nvSpPr>
        <p:spPr>
          <a:xfrm>
            <a:off x="179512" y="1096615"/>
            <a:ext cx="2557041" cy="3635375"/>
          </a:xfrm>
        </p:spPr>
        <p:txBody>
          <a:bodyPr/>
          <a:lstStyle/>
          <a:p>
            <a:pPr lvl="1"/>
            <a:r>
              <a:rPr lang="ru-RU" sz="1800" b="0" dirty="0" smtClean="0"/>
              <a:t>Средний уровень Интернет-угроз вырос на</a:t>
            </a:r>
            <a:r>
              <a:rPr lang="en-GB" sz="1800" b="0" dirty="0" smtClean="0"/>
              <a:t> 6.9</a:t>
            </a:r>
            <a:r>
              <a:rPr lang="ru-RU" sz="1800" b="0" dirty="0" smtClean="0"/>
              <a:t>%</a:t>
            </a:r>
            <a:r>
              <a:rPr lang="en-GB" sz="1800" b="0" dirty="0" smtClean="0"/>
              <a:t>– </a:t>
            </a:r>
            <a:r>
              <a:rPr lang="ru-RU" sz="1800" b="0" dirty="0" smtClean="0"/>
              <a:t>в</a:t>
            </a:r>
            <a:r>
              <a:rPr lang="en-GB" sz="1800" b="0" dirty="0" smtClean="0"/>
              <a:t> </a:t>
            </a:r>
            <a:r>
              <a:rPr lang="en-GB" sz="1800" b="0" dirty="0"/>
              <a:t>2013, 41.6% </a:t>
            </a:r>
            <a:r>
              <a:rPr lang="ru-RU" sz="1800" b="0" dirty="0" smtClean="0"/>
              <a:t>компьютеров были атакованы, как минимум, один раз</a:t>
            </a:r>
          </a:p>
          <a:p>
            <a:pPr marL="0" lvl="1" indent="0">
              <a:buNone/>
            </a:pPr>
            <a:endParaRPr lang="en-GB" sz="1800" b="0" dirty="0" smtClean="0"/>
          </a:p>
          <a:p>
            <a:pPr lvl="1"/>
            <a:r>
              <a:rPr lang="ru-RU" sz="1800" b="0" dirty="0" smtClean="0"/>
              <a:t>Интернет – основной источник заражения в большинстве стран</a:t>
            </a:r>
            <a:endParaRPr lang="ru-RU" sz="1800" b="0" dirty="0"/>
          </a:p>
        </p:txBody>
      </p:sp>
      <p:pic>
        <p:nvPicPr>
          <p:cNvPr id="8194" name="Picture 2" descr="C:\Users\chris\Desktop\stat_ksb_2013_07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7804" y="815054"/>
            <a:ext cx="6336195" cy="3736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5" descr="Kaspersky_RGB_POS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27369" y="4569737"/>
            <a:ext cx="1541094" cy="494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103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3" name="Picture 3" descr="C:\Users\chanaeva\Documents\Technology Alliances\Prezo\A-Real Consulting\smb-160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6598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Рост рисков, связанных с ИТ-безопасностью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358774" y="1133476"/>
            <a:ext cx="8173666" cy="3492500"/>
          </a:xfrm>
        </p:spPr>
        <p:txBody>
          <a:bodyPr/>
          <a:lstStyle/>
          <a:p>
            <a:r>
              <a:rPr lang="ru-RU" sz="2400" dirty="0" smtClean="0"/>
              <a:t>Любая компания </a:t>
            </a:r>
            <a:r>
              <a:rPr lang="ru-RU" sz="2400" dirty="0" smtClean="0"/>
              <a:t>подвержена риску</a:t>
            </a:r>
            <a:endParaRPr lang="ru-RU" sz="2400" dirty="0" smtClean="0"/>
          </a:p>
          <a:p>
            <a:r>
              <a:rPr lang="ru-RU" sz="2400" dirty="0" smtClean="0"/>
              <a:t>Компрометация </a:t>
            </a:r>
            <a:r>
              <a:rPr lang="ru-RU" sz="2400" dirty="0"/>
              <a:t>корпоративных данных </a:t>
            </a:r>
            <a:endParaRPr lang="ru-RU" sz="2400" dirty="0" smtClean="0"/>
          </a:p>
          <a:p>
            <a:r>
              <a:rPr lang="ru-RU" sz="2400" dirty="0" smtClean="0"/>
              <a:t>Рост </a:t>
            </a:r>
            <a:r>
              <a:rPr lang="ru-RU" sz="2400" dirty="0" smtClean="0"/>
              <a:t>сложности киберугроз</a:t>
            </a:r>
          </a:p>
          <a:p>
            <a:r>
              <a:rPr lang="ru-RU" sz="2400" dirty="0" smtClean="0"/>
              <a:t>Основной тренд – таргетированные атаки и шпионаж</a:t>
            </a:r>
          </a:p>
          <a:p>
            <a:r>
              <a:rPr lang="ru-RU" sz="2400" dirty="0" smtClean="0"/>
              <a:t>Недостаточность классического антивируса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15" descr="Kaspersky_RGB_PO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41327" y="4625976"/>
            <a:ext cx="1541094" cy="494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6712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Как </a:t>
            </a:r>
            <a:r>
              <a:rPr lang="ru-RU" dirty="0" err="1" smtClean="0"/>
              <a:t>митигировать</a:t>
            </a:r>
            <a:r>
              <a:rPr lang="ru-RU" dirty="0" smtClean="0"/>
              <a:t> риски?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358774" y="1133476"/>
            <a:ext cx="8173666" cy="3492500"/>
          </a:xfrm>
        </p:spPr>
        <p:txBody>
          <a:bodyPr/>
          <a:lstStyle/>
          <a:p>
            <a:r>
              <a:rPr lang="ru-RU" sz="2400" dirty="0" smtClean="0"/>
              <a:t>Оптимизация расходов на ИТ-безопасность</a:t>
            </a:r>
          </a:p>
          <a:p>
            <a:r>
              <a:rPr lang="ru-RU" sz="2400" dirty="0" smtClean="0"/>
              <a:t>Обучение и оптимизация персонала</a:t>
            </a:r>
            <a:endParaRPr lang="en-US" sz="2400" dirty="0" smtClean="0"/>
          </a:p>
          <a:p>
            <a:r>
              <a:rPr lang="ru-RU" sz="2400" dirty="0" smtClean="0"/>
              <a:t>Комплексный подход к ИТ-безопасности</a:t>
            </a:r>
            <a:endParaRPr lang="en-US" sz="2400" dirty="0" smtClean="0"/>
          </a:p>
        </p:txBody>
      </p:sp>
      <p:pic>
        <p:nvPicPr>
          <p:cNvPr id="5" name="Picture 15" descr="Kaspersky_RGB_PO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41327" y="4625976"/>
            <a:ext cx="1541094" cy="494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1217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Text Box 71"/>
          <p:cNvSpPr txBox="1">
            <a:spLocks noChangeArrowheads="1"/>
          </p:cNvSpPr>
          <p:nvPr/>
        </p:nvSpPr>
        <p:spPr bwMode="auto">
          <a:xfrm>
            <a:off x="214314" y="964406"/>
            <a:ext cx="3024187" cy="738664"/>
          </a:xfrm>
          <a:prstGeom prst="rect">
            <a:avLst/>
          </a:prstGeom>
          <a:solidFill>
            <a:srgbClr val="CC0000"/>
          </a:solidFill>
          <a:ln w="38100" algn="ctr">
            <a:solidFill>
              <a:srgbClr val="CC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400" dirty="0">
                <a:solidFill>
                  <a:schemeClr val="bg1"/>
                </a:solidFill>
              </a:rPr>
              <a:t>Перехват всего проходящего трафика и проверка его на наличие вредоносных программ</a:t>
            </a:r>
            <a:endParaRPr lang="en-US" sz="1400" dirty="0">
              <a:solidFill>
                <a:schemeClr val="bg1"/>
              </a:solidFill>
            </a:endParaRPr>
          </a:p>
        </p:txBody>
      </p:sp>
      <p:grpSp>
        <p:nvGrpSpPr>
          <p:cNvPr id="66" name="Group 17"/>
          <p:cNvGrpSpPr>
            <a:grpSpLocks/>
          </p:cNvGrpSpPr>
          <p:nvPr/>
        </p:nvGrpSpPr>
        <p:grpSpPr bwMode="auto">
          <a:xfrm>
            <a:off x="2708275" y="1325166"/>
            <a:ext cx="6007100" cy="2969419"/>
            <a:chOff x="1701" y="1207"/>
            <a:chExt cx="4059" cy="2722"/>
          </a:xfrm>
        </p:grpSpPr>
        <p:sp>
          <p:nvSpPr>
            <p:cNvPr id="67" name="Line 3"/>
            <p:cNvSpPr>
              <a:spLocks noChangeAspect="1" noChangeShapeType="1"/>
            </p:cNvSpPr>
            <p:nvPr/>
          </p:nvSpPr>
          <p:spPr bwMode="auto">
            <a:xfrm>
              <a:off x="1788" y="2750"/>
              <a:ext cx="983" cy="1134"/>
            </a:xfrm>
            <a:prstGeom prst="line">
              <a:avLst/>
            </a:prstGeom>
            <a:noFill/>
            <a:ln w="19050" cap="rnd">
              <a:solidFill>
                <a:srgbClr val="EAEAEA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8" name="Line 4"/>
            <p:cNvSpPr>
              <a:spLocks noChangeAspect="1" noChangeShapeType="1"/>
            </p:cNvSpPr>
            <p:nvPr/>
          </p:nvSpPr>
          <p:spPr bwMode="auto">
            <a:xfrm>
              <a:off x="1812" y="2115"/>
              <a:ext cx="1493" cy="1723"/>
            </a:xfrm>
            <a:prstGeom prst="line">
              <a:avLst/>
            </a:prstGeom>
            <a:noFill/>
            <a:ln w="19050" cap="rnd">
              <a:solidFill>
                <a:srgbClr val="EAEAEA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9" name="Line 5"/>
            <p:cNvSpPr>
              <a:spLocks noChangeAspect="1" noChangeShapeType="1"/>
            </p:cNvSpPr>
            <p:nvPr/>
          </p:nvSpPr>
          <p:spPr bwMode="auto">
            <a:xfrm>
              <a:off x="2032" y="1706"/>
              <a:ext cx="1888" cy="2178"/>
            </a:xfrm>
            <a:prstGeom prst="line">
              <a:avLst/>
            </a:prstGeom>
            <a:noFill/>
            <a:ln w="19050" cap="rnd">
              <a:solidFill>
                <a:srgbClr val="EAEAEA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0" name="Line 6"/>
            <p:cNvSpPr>
              <a:spLocks noChangeAspect="1" noChangeShapeType="1"/>
            </p:cNvSpPr>
            <p:nvPr/>
          </p:nvSpPr>
          <p:spPr bwMode="auto">
            <a:xfrm>
              <a:off x="2411" y="1480"/>
              <a:ext cx="2083" cy="2404"/>
            </a:xfrm>
            <a:prstGeom prst="line">
              <a:avLst/>
            </a:prstGeom>
            <a:noFill/>
            <a:ln w="19050" cap="rnd">
              <a:solidFill>
                <a:srgbClr val="EAEAEA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1" name="Line 7"/>
            <p:cNvSpPr>
              <a:spLocks noChangeAspect="1" noChangeShapeType="1"/>
            </p:cNvSpPr>
            <p:nvPr/>
          </p:nvSpPr>
          <p:spPr bwMode="auto">
            <a:xfrm flipH="1">
              <a:off x="3677" y="1525"/>
              <a:ext cx="2044" cy="2359"/>
            </a:xfrm>
            <a:prstGeom prst="line">
              <a:avLst/>
            </a:prstGeom>
            <a:noFill/>
            <a:ln w="19050" cap="rnd">
              <a:solidFill>
                <a:srgbClr val="EAEAEA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72" name="Group 71"/>
            <p:cNvGrpSpPr>
              <a:grpSpLocks/>
            </p:cNvGrpSpPr>
            <p:nvPr/>
          </p:nvGrpSpPr>
          <p:grpSpPr bwMode="auto">
            <a:xfrm>
              <a:off x="1701" y="1207"/>
              <a:ext cx="4059" cy="2722"/>
              <a:chOff x="1701" y="1207"/>
              <a:chExt cx="4059" cy="2722"/>
            </a:xfrm>
          </p:grpSpPr>
          <p:sp>
            <p:nvSpPr>
              <p:cNvPr id="73" name="Line 9"/>
              <p:cNvSpPr>
                <a:spLocks noChangeAspect="1" noChangeShapeType="1"/>
              </p:cNvSpPr>
              <p:nvPr/>
            </p:nvSpPr>
            <p:spPr bwMode="auto">
              <a:xfrm flipH="1">
                <a:off x="4251" y="2205"/>
                <a:ext cx="1455" cy="1679"/>
              </a:xfrm>
              <a:prstGeom prst="line">
                <a:avLst/>
              </a:prstGeom>
              <a:noFill/>
              <a:ln w="19050" cap="rnd">
                <a:solidFill>
                  <a:srgbClr val="EAEAEA"/>
                </a:solidFill>
                <a:prstDash val="sysDot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0" name="Line 10"/>
              <p:cNvSpPr>
                <a:spLocks noChangeAspect="1" noChangeShapeType="1"/>
              </p:cNvSpPr>
              <p:nvPr/>
            </p:nvSpPr>
            <p:spPr bwMode="auto">
              <a:xfrm flipH="1">
                <a:off x="4825" y="2886"/>
                <a:ext cx="865" cy="998"/>
              </a:xfrm>
              <a:prstGeom prst="line">
                <a:avLst/>
              </a:prstGeom>
              <a:noFill/>
              <a:ln w="19050" cap="rnd">
                <a:solidFill>
                  <a:srgbClr val="EAEAEA"/>
                </a:solidFill>
                <a:prstDash val="sysDot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grpSp>
            <p:nvGrpSpPr>
              <p:cNvPr id="131" name="Group 130"/>
              <p:cNvGrpSpPr>
                <a:grpSpLocks/>
              </p:cNvGrpSpPr>
              <p:nvPr/>
            </p:nvGrpSpPr>
            <p:grpSpPr bwMode="auto">
              <a:xfrm>
                <a:off x="1701" y="1207"/>
                <a:ext cx="4059" cy="2722"/>
                <a:chOff x="1701" y="1207"/>
                <a:chExt cx="4059" cy="2722"/>
              </a:xfrm>
            </p:grpSpPr>
            <p:sp>
              <p:nvSpPr>
                <p:cNvPr id="133" name="Line 12"/>
                <p:cNvSpPr>
                  <a:spLocks noChangeAspect="1" noChangeShapeType="1"/>
                </p:cNvSpPr>
                <p:nvPr/>
              </p:nvSpPr>
              <p:spPr bwMode="auto">
                <a:xfrm>
                  <a:off x="2748" y="1207"/>
                  <a:ext cx="2280" cy="2631"/>
                </a:xfrm>
                <a:prstGeom prst="line">
                  <a:avLst/>
                </a:prstGeom>
                <a:noFill/>
                <a:ln w="19050" cap="rnd">
                  <a:solidFill>
                    <a:srgbClr val="EAEAEA"/>
                  </a:solidFill>
                  <a:prstDash val="sysDot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34" name="Line 13"/>
                <p:cNvSpPr>
                  <a:spLocks noChangeAspect="1" noChangeShapeType="1"/>
                </p:cNvSpPr>
                <p:nvPr/>
              </p:nvSpPr>
              <p:spPr bwMode="auto">
                <a:xfrm>
                  <a:off x="3323" y="1207"/>
                  <a:ext cx="2320" cy="2677"/>
                </a:xfrm>
                <a:prstGeom prst="line">
                  <a:avLst/>
                </a:prstGeom>
                <a:noFill/>
                <a:ln w="19050" cap="rnd">
                  <a:solidFill>
                    <a:srgbClr val="EAEAEA"/>
                  </a:solidFill>
                  <a:prstDash val="sysDot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35" name="Line 14"/>
                <p:cNvSpPr>
                  <a:spLocks noChangeAspect="1" noChangeShapeType="1"/>
                </p:cNvSpPr>
                <p:nvPr/>
              </p:nvSpPr>
              <p:spPr bwMode="auto">
                <a:xfrm>
                  <a:off x="3897" y="1207"/>
                  <a:ext cx="1809" cy="2087"/>
                </a:xfrm>
                <a:prstGeom prst="line">
                  <a:avLst/>
                </a:prstGeom>
                <a:noFill/>
                <a:ln w="19050" cap="rnd">
                  <a:solidFill>
                    <a:srgbClr val="EAEAEA"/>
                  </a:solidFill>
                  <a:prstDash val="sysDot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36" name="Line 15"/>
                <p:cNvSpPr>
                  <a:spLocks noChangeAspect="1" noChangeShapeType="1"/>
                </p:cNvSpPr>
                <p:nvPr/>
              </p:nvSpPr>
              <p:spPr bwMode="auto">
                <a:xfrm>
                  <a:off x="4471" y="1207"/>
                  <a:ext cx="1258" cy="1452"/>
                </a:xfrm>
                <a:prstGeom prst="line">
                  <a:avLst/>
                </a:prstGeom>
                <a:noFill/>
                <a:ln w="19050" cap="rnd">
                  <a:solidFill>
                    <a:srgbClr val="EAEAEA"/>
                  </a:solidFill>
                  <a:prstDash val="sysDot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37" name="Line 16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1748" y="1207"/>
                  <a:ext cx="1376" cy="1588"/>
                </a:xfrm>
                <a:prstGeom prst="line">
                  <a:avLst/>
                </a:prstGeom>
                <a:noFill/>
                <a:ln w="19050" cap="rnd">
                  <a:solidFill>
                    <a:srgbClr val="EAEAEA"/>
                  </a:solidFill>
                  <a:prstDash val="sysDot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38" name="Line 17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1929" y="1207"/>
                  <a:ext cx="1769" cy="2042"/>
                </a:xfrm>
                <a:prstGeom prst="line">
                  <a:avLst/>
                </a:prstGeom>
                <a:noFill/>
                <a:ln w="19050" cap="rnd">
                  <a:solidFill>
                    <a:srgbClr val="EAEAEA"/>
                  </a:solidFill>
                  <a:prstDash val="sysDot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39" name="Line 18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2229" y="1207"/>
                  <a:ext cx="2044" cy="2359"/>
                </a:xfrm>
                <a:prstGeom prst="line">
                  <a:avLst/>
                </a:prstGeom>
                <a:noFill/>
                <a:ln w="19050" cap="rnd">
                  <a:solidFill>
                    <a:srgbClr val="EAEAEA"/>
                  </a:solidFill>
                  <a:prstDash val="sysDot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40" name="Line 19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2606" y="1207"/>
                  <a:ext cx="2241" cy="2586"/>
                </a:xfrm>
                <a:prstGeom prst="line">
                  <a:avLst/>
                </a:prstGeom>
                <a:noFill/>
                <a:ln w="19050" cap="rnd">
                  <a:solidFill>
                    <a:srgbClr val="EAEAEA"/>
                  </a:solidFill>
                  <a:prstDash val="sysDot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41" name="Line 20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3063" y="1207"/>
                  <a:ext cx="2358" cy="2722"/>
                </a:xfrm>
                <a:prstGeom prst="line">
                  <a:avLst/>
                </a:prstGeom>
                <a:noFill/>
                <a:ln w="19050" cap="rnd">
                  <a:solidFill>
                    <a:srgbClr val="EAEAEA"/>
                  </a:solidFill>
                  <a:prstDash val="sysDot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42" name="Line 21"/>
                <p:cNvSpPr>
                  <a:spLocks noChangeShapeType="1"/>
                </p:cNvSpPr>
                <p:nvPr/>
              </p:nvSpPr>
              <p:spPr bwMode="auto">
                <a:xfrm>
                  <a:off x="2245" y="1434"/>
                  <a:ext cx="3515" cy="0"/>
                </a:xfrm>
                <a:prstGeom prst="line">
                  <a:avLst/>
                </a:prstGeom>
                <a:noFill/>
                <a:ln w="19050" cap="rnd">
                  <a:solidFill>
                    <a:srgbClr val="EAEAEA"/>
                  </a:solidFill>
                  <a:prstDash val="sysDot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43" name="Line 22"/>
                <p:cNvSpPr>
                  <a:spLocks noChangeShapeType="1"/>
                </p:cNvSpPr>
                <p:nvPr/>
              </p:nvSpPr>
              <p:spPr bwMode="auto">
                <a:xfrm>
                  <a:off x="1973" y="1762"/>
                  <a:ext cx="3787" cy="0"/>
                </a:xfrm>
                <a:prstGeom prst="line">
                  <a:avLst/>
                </a:prstGeom>
                <a:noFill/>
                <a:ln w="19050" cap="rnd">
                  <a:solidFill>
                    <a:srgbClr val="EAEAEA"/>
                  </a:solidFill>
                  <a:prstDash val="sysDot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44" name="Line 23"/>
                <p:cNvSpPr>
                  <a:spLocks noChangeShapeType="1"/>
                </p:cNvSpPr>
                <p:nvPr/>
              </p:nvSpPr>
              <p:spPr bwMode="auto">
                <a:xfrm>
                  <a:off x="1837" y="2091"/>
                  <a:ext cx="3923" cy="0"/>
                </a:xfrm>
                <a:prstGeom prst="line">
                  <a:avLst/>
                </a:prstGeom>
                <a:noFill/>
                <a:ln w="19050" cap="rnd">
                  <a:solidFill>
                    <a:srgbClr val="EAEAEA"/>
                  </a:solidFill>
                  <a:prstDash val="sysDot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45" name="Line 24"/>
                <p:cNvSpPr>
                  <a:spLocks noChangeShapeType="1"/>
                </p:cNvSpPr>
                <p:nvPr/>
              </p:nvSpPr>
              <p:spPr bwMode="auto">
                <a:xfrm>
                  <a:off x="1746" y="2420"/>
                  <a:ext cx="4014" cy="0"/>
                </a:xfrm>
                <a:prstGeom prst="line">
                  <a:avLst/>
                </a:prstGeom>
                <a:noFill/>
                <a:ln w="19050" cap="rnd">
                  <a:solidFill>
                    <a:srgbClr val="EAEAEA"/>
                  </a:solidFill>
                  <a:prstDash val="sysDot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46" name="Line 25"/>
                <p:cNvSpPr>
                  <a:spLocks noChangeShapeType="1"/>
                </p:cNvSpPr>
                <p:nvPr/>
              </p:nvSpPr>
              <p:spPr bwMode="auto">
                <a:xfrm>
                  <a:off x="1701" y="2749"/>
                  <a:ext cx="4059" cy="0"/>
                </a:xfrm>
                <a:prstGeom prst="line">
                  <a:avLst/>
                </a:prstGeom>
                <a:noFill/>
                <a:ln w="19050" cap="rnd">
                  <a:solidFill>
                    <a:srgbClr val="EAEAEA"/>
                  </a:solidFill>
                  <a:prstDash val="sysDot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47" name="Line 26"/>
                <p:cNvSpPr>
                  <a:spLocks noChangeShapeType="1"/>
                </p:cNvSpPr>
                <p:nvPr/>
              </p:nvSpPr>
              <p:spPr bwMode="auto">
                <a:xfrm>
                  <a:off x="1792" y="3078"/>
                  <a:ext cx="3968" cy="0"/>
                </a:xfrm>
                <a:prstGeom prst="line">
                  <a:avLst/>
                </a:prstGeom>
                <a:noFill/>
                <a:ln w="19050" cap="rnd">
                  <a:solidFill>
                    <a:srgbClr val="EAEAEA"/>
                  </a:solidFill>
                  <a:prstDash val="sysDot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48" name="Line 27"/>
                <p:cNvSpPr>
                  <a:spLocks noChangeShapeType="1"/>
                </p:cNvSpPr>
                <p:nvPr/>
              </p:nvSpPr>
              <p:spPr bwMode="auto">
                <a:xfrm>
                  <a:off x="2018" y="3407"/>
                  <a:ext cx="3742" cy="0"/>
                </a:xfrm>
                <a:prstGeom prst="line">
                  <a:avLst/>
                </a:prstGeom>
                <a:noFill/>
                <a:ln w="19050" cap="rnd">
                  <a:solidFill>
                    <a:srgbClr val="EAEAEA"/>
                  </a:solidFill>
                  <a:prstDash val="sysDot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49" name="Line 28"/>
                <p:cNvSpPr>
                  <a:spLocks noChangeShapeType="1"/>
                </p:cNvSpPr>
                <p:nvPr/>
              </p:nvSpPr>
              <p:spPr bwMode="auto">
                <a:xfrm>
                  <a:off x="2381" y="3736"/>
                  <a:ext cx="3379" cy="0"/>
                </a:xfrm>
                <a:prstGeom prst="line">
                  <a:avLst/>
                </a:prstGeom>
                <a:noFill/>
                <a:ln w="19050" cap="rnd">
                  <a:solidFill>
                    <a:srgbClr val="EAEAEA"/>
                  </a:solidFill>
                  <a:prstDash val="sysDot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50" name="Line 29"/>
                <p:cNvSpPr>
                  <a:spLocks noChangeAspect="1" noChangeShapeType="1"/>
                </p:cNvSpPr>
                <p:nvPr/>
              </p:nvSpPr>
              <p:spPr bwMode="auto">
                <a:xfrm>
                  <a:off x="5079" y="1253"/>
                  <a:ext cx="668" cy="771"/>
                </a:xfrm>
                <a:prstGeom prst="line">
                  <a:avLst/>
                </a:prstGeom>
                <a:noFill/>
                <a:ln w="19050" cap="rnd">
                  <a:solidFill>
                    <a:srgbClr val="EAEAEA"/>
                  </a:solidFill>
                  <a:prstDash val="sysDot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sp>
            <p:nvSpPr>
              <p:cNvPr id="132" name="Line 30"/>
              <p:cNvSpPr>
                <a:spLocks noChangeAspect="1" noChangeShapeType="1"/>
              </p:cNvSpPr>
              <p:nvPr/>
            </p:nvSpPr>
            <p:spPr bwMode="auto">
              <a:xfrm flipH="1">
                <a:off x="5369" y="3475"/>
                <a:ext cx="354" cy="409"/>
              </a:xfrm>
              <a:prstGeom prst="line">
                <a:avLst/>
              </a:prstGeom>
              <a:noFill/>
              <a:ln w="19050" cap="rnd">
                <a:solidFill>
                  <a:srgbClr val="EAEAEA"/>
                </a:solidFill>
                <a:prstDash val="sysDot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grpSp>
        <p:nvGrpSpPr>
          <p:cNvPr id="151" name="Group 31"/>
          <p:cNvGrpSpPr>
            <a:grpSpLocks/>
          </p:cNvGrpSpPr>
          <p:nvPr/>
        </p:nvGrpSpPr>
        <p:grpSpPr bwMode="auto">
          <a:xfrm>
            <a:off x="3981451" y="1720454"/>
            <a:ext cx="4733925" cy="2177653"/>
            <a:chOff x="2562" y="1570"/>
            <a:chExt cx="3198" cy="1996"/>
          </a:xfrm>
        </p:grpSpPr>
        <p:sp>
          <p:nvSpPr>
            <p:cNvPr id="152" name="AutoShape 32"/>
            <p:cNvSpPr>
              <a:spLocks noChangeArrowheads="1"/>
            </p:cNvSpPr>
            <p:nvPr/>
          </p:nvSpPr>
          <p:spPr bwMode="auto">
            <a:xfrm flipH="1">
              <a:off x="2562" y="1570"/>
              <a:ext cx="2223" cy="1996"/>
            </a:xfrm>
            <a:prstGeom prst="flowChartDelay">
              <a:avLst/>
            </a:prstGeom>
            <a:solidFill>
              <a:srgbClr val="005447">
                <a:alpha val="10196"/>
              </a:srgbClr>
            </a:solidFill>
            <a:ln w="76200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3" name="Rectangle 33"/>
            <p:cNvSpPr>
              <a:spLocks noChangeArrowheads="1"/>
            </p:cNvSpPr>
            <p:nvPr/>
          </p:nvSpPr>
          <p:spPr bwMode="auto">
            <a:xfrm>
              <a:off x="4785" y="1570"/>
              <a:ext cx="975" cy="1996"/>
            </a:xfrm>
            <a:prstGeom prst="rect">
              <a:avLst/>
            </a:prstGeom>
            <a:solidFill>
              <a:srgbClr val="005447">
                <a:alpha val="10196"/>
              </a:srgbClr>
            </a:solidFill>
            <a:ln w="76200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154" name="Group 34"/>
          <p:cNvGrpSpPr>
            <a:grpSpLocks/>
          </p:cNvGrpSpPr>
          <p:nvPr/>
        </p:nvGrpSpPr>
        <p:grpSpPr bwMode="auto">
          <a:xfrm>
            <a:off x="5513389" y="1890713"/>
            <a:ext cx="3201987" cy="1819430"/>
            <a:chOff x="3597" y="1726"/>
            <a:chExt cx="2163" cy="1651"/>
          </a:xfrm>
        </p:grpSpPr>
        <p:sp>
          <p:nvSpPr>
            <p:cNvPr id="155" name="AutoShape 35"/>
            <p:cNvSpPr>
              <a:spLocks noChangeArrowheads="1"/>
            </p:cNvSpPr>
            <p:nvPr/>
          </p:nvSpPr>
          <p:spPr bwMode="auto">
            <a:xfrm flipH="1">
              <a:off x="3597" y="1726"/>
              <a:ext cx="1745" cy="1651"/>
            </a:xfrm>
            <a:prstGeom prst="flowChartDelay">
              <a:avLst/>
            </a:prstGeom>
            <a:solidFill>
              <a:srgbClr val="005447">
                <a:alpha val="20000"/>
              </a:srgbClr>
            </a:solidFill>
            <a:ln w="76200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6" name="Rectangle 36"/>
            <p:cNvSpPr>
              <a:spLocks noChangeArrowheads="1"/>
            </p:cNvSpPr>
            <p:nvPr/>
          </p:nvSpPr>
          <p:spPr bwMode="auto">
            <a:xfrm>
              <a:off x="5342" y="1727"/>
              <a:ext cx="418" cy="1646"/>
            </a:xfrm>
            <a:prstGeom prst="rect">
              <a:avLst/>
            </a:prstGeom>
            <a:solidFill>
              <a:srgbClr val="005447">
                <a:alpha val="20000"/>
              </a:srgbClr>
            </a:solidFill>
            <a:ln w="76200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57" name="Line 37"/>
          <p:cNvSpPr>
            <a:spLocks noChangeShapeType="1"/>
          </p:cNvSpPr>
          <p:nvPr/>
        </p:nvSpPr>
        <p:spPr bwMode="auto">
          <a:xfrm>
            <a:off x="1230314" y="2814638"/>
            <a:ext cx="6981825" cy="0"/>
          </a:xfrm>
          <a:prstGeom prst="line">
            <a:avLst/>
          </a:prstGeom>
          <a:noFill/>
          <a:ln w="76200">
            <a:solidFill>
              <a:srgbClr val="005447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158" name="Picture 3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8" y="2270522"/>
            <a:ext cx="1598818" cy="10638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59" name="Picture 40" descr="04-computer-rotate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53189" y="2396728"/>
            <a:ext cx="546505" cy="3696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0" name="Picture 41" descr="04-computer-rotated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29301" y="2513410"/>
            <a:ext cx="587572" cy="3948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1" name="AutoShape 42"/>
          <p:cNvSpPr>
            <a:spLocks noChangeArrowheads="1"/>
          </p:cNvSpPr>
          <p:nvPr/>
        </p:nvSpPr>
        <p:spPr bwMode="auto">
          <a:xfrm rot="-5400000">
            <a:off x="3242271" y="631627"/>
            <a:ext cx="3161109" cy="436245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6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140" y="10843"/>
                </a:moveTo>
                <a:cubicBezTo>
                  <a:pt x="1140" y="10828"/>
                  <a:pt x="1140" y="10814"/>
                  <a:pt x="1140" y="10800"/>
                </a:cubicBezTo>
                <a:cubicBezTo>
                  <a:pt x="1140" y="5464"/>
                  <a:pt x="5464" y="1140"/>
                  <a:pt x="10800" y="1140"/>
                </a:cubicBezTo>
                <a:cubicBezTo>
                  <a:pt x="16135" y="1140"/>
                  <a:pt x="20460" y="5464"/>
                  <a:pt x="20460" y="10800"/>
                </a:cubicBezTo>
                <a:cubicBezTo>
                  <a:pt x="20460" y="10814"/>
                  <a:pt x="20459" y="10828"/>
                  <a:pt x="20459" y="10843"/>
                </a:cubicBezTo>
                <a:lnTo>
                  <a:pt x="21599" y="10848"/>
                </a:lnTo>
                <a:cubicBezTo>
                  <a:pt x="21599" y="10832"/>
                  <a:pt x="21600" y="10816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-1" y="10816"/>
                  <a:pt x="0" y="10832"/>
                  <a:pt x="0" y="10848"/>
                </a:cubicBezTo>
                <a:close/>
              </a:path>
            </a:pathLst>
          </a:custGeom>
          <a:solidFill>
            <a:srgbClr val="005447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162" name="Picture 43" descr="server-small-green-rotated-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07325" y="2364581"/>
            <a:ext cx="499120" cy="5528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3" name="Text Box 44"/>
          <p:cNvSpPr txBox="1">
            <a:spLocks noChangeArrowheads="1"/>
          </p:cNvSpPr>
          <p:nvPr/>
        </p:nvSpPr>
        <p:spPr bwMode="auto">
          <a:xfrm>
            <a:off x="4386263" y="3106341"/>
            <a:ext cx="939800" cy="55399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000" dirty="0">
                <a:solidFill>
                  <a:srgbClr val="005447"/>
                </a:solidFill>
              </a:rPr>
              <a:t>Сервера электронной почты</a:t>
            </a:r>
          </a:p>
        </p:txBody>
      </p:sp>
      <p:sp>
        <p:nvSpPr>
          <p:cNvPr id="164" name="Text Box 45"/>
          <p:cNvSpPr txBox="1">
            <a:spLocks noChangeArrowheads="1"/>
          </p:cNvSpPr>
          <p:nvPr/>
        </p:nvSpPr>
        <p:spPr bwMode="auto">
          <a:xfrm>
            <a:off x="6099175" y="3106341"/>
            <a:ext cx="939800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000">
                <a:solidFill>
                  <a:srgbClr val="005447"/>
                </a:solidFill>
              </a:rPr>
              <a:t>Рабочие станции</a:t>
            </a:r>
          </a:p>
        </p:txBody>
      </p:sp>
      <p:sp>
        <p:nvSpPr>
          <p:cNvPr id="165" name="Text Box 46"/>
          <p:cNvSpPr txBox="1">
            <a:spLocks noChangeArrowheads="1"/>
          </p:cNvSpPr>
          <p:nvPr/>
        </p:nvSpPr>
        <p:spPr bwMode="auto">
          <a:xfrm>
            <a:off x="7405688" y="3130154"/>
            <a:ext cx="939800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000" dirty="0">
                <a:solidFill>
                  <a:srgbClr val="005447"/>
                </a:solidFill>
              </a:rPr>
              <a:t>Сетевые сервера</a:t>
            </a:r>
          </a:p>
        </p:txBody>
      </p:sp>
      <p:sp>
        <p:nvSpPr>
          <p:cNvPr id="166" name="Text Box 47"/>
          <p:cNvSpPr txBox="1">
            <a:spLocks noChangeArrowheads="1"/>
          </p:cNvSpPr>
          <p:nvPr/>
        </p:nvSpPr>
        <p:spPr bwMode="auto">
          <a:xfrm>
            <a:off x="962025" y="3309937"/>
            <a:ext cx="939800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000" dirty="0">
                <a:solidFill>
                  <a:srgbClr val="005447"/>
                </a:solidFill>
              </a:rPr>
              <a:t>Сеть Интернет</a:t>
            </a:r>
          </a:p>
        </p:txBody>
      </p:sp>
      <p:pic>
        <p:nvPicPr>
          <p:cNvPr id="167" name="Picture 50" descr="04-computer-rotate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99200" y="2711052"/>
            <a:ext cx="560887" cy="3793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8" name="Picture 51" descr="server-small-green-rotated-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40625" y="2513410"/>
            <a:ext cx="495962" cy="5528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9" name="AutoShape 52"/>
          <p:cNvSpPr>
            <a:spLocks noChangeArrowheads="1"/>
          </p:cNvSpPr>
          <p:nvPr/>
        </p:nvSpPr>
        <p:spPr bwMode="auto">
          <a:xfrm rot="-5400000">
            <a:off x="4360268" y="1309489"/>
            <a:ext cx="2163366" cy="2987675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0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338 w 21600"/>
              <a:gd name="T13" fmla="*/ 0 h 21600"/>
              <a:gd name="T14" fmla="*/ 21262 w 21600"/>
              <a:gd name="T15" fmla="*/ 1333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544" y="10426"/>
                </a:moveTo>
                <a:cubicBezTo>
                  <a:pt x="746" y="4907"/>
                  <a:pt x="5277" y="537"/>
                  <a:pt x="10800" y="538"/>
                </a:cubicBezTo>
                <a:cubicBezTo>
                  <a:pt x="16322" y="538"/>
                  <a:pt x="20853" y="4907"/>
                  <a:pt x="21055" y="10426"/>
                </a:cubicBezTo>
                <a:lnTo>
                  <a:pt x="21592" y="10406"/>
                </a:lnTo>
                <a:cubicBezTo>
                  <a:pt x="21381" y="4598"/>
                  <a:pt x="16611" y="-1"/>
                  <a:pt x="10799" y="0"/>
                </a:cubicBezTo>
                <a:cubicBezTo>
                  <a:pt x="4988" y="0"/>
                  <a:pt x="218" y="4598"/>
                  <a:pt x="7" y="10406"/>
                </a:cubicBezTo>
                <a:close/>
              </a:path>
            </a:pathLst>
          </a:custGeom>
          <a:solidFill>
            <a:srgbClr val="005447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70" name="AutoShape 53"/>
          <p:cNvSpPr>
            <a:spLocks noChangeArrowheads="1"/>
          </p:cNvSpPr>
          <p:nvPr/>
        </p:nvSpPr>
        <p:spPr bwMode="auto">
          <a:xfrm rot="-5400000">
            <a:off x="5799138" y="1549797"/>
            <a:ext cx="1790700" cy="247015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0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342 w 21600"/>
              <a:gd name="T13" fmla="*/ 0 h 21600"/>
              <a:gd name="T14" fmla="*/ 21258 w 21600"/>
              <a:gd name="T15" fmla="*/ 1334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544" y="10426"/>
                </a:moveTo>
                <a:cubicBezTo>
                  <a:pt x="746" y="4907"/>
                  <a:pt x="5277" y="537"/>
                  <a:pt x="10800" y="538"/>
                </a:cubicBezTo>
                <a:cubicBezTo>
                  <a:pt x="16322" y="538"/>
                  <a:pt x="20853" y="4907"/>
                  <a:pt x="21055" y="10426"/>
                </a:cubicBezTo>
                <a:lnTo>
                  <a:pt x="21592" y="10406"/>
                </a:lnTo>
                <a:cubicBezTo>
                  <a:pt x="21381" y="4598"/>
                  <a:pt x="16611" y="-1"/>
                  <a:pt x="10799" y="0"/>
                </a:cubicBezTo>
                <a:cubicBezTo>
                  <a:pt x="4988" y="0"/>
                  <a:pt x="218" y="4598"/>
                  <a:pt x="7" y="10406"/>
                </a:cubicBezTo>
                <a:close/>
              </a:path>
            </a:pathLst>
          </a:custGeom>
          <a:solidFill>
            <a:srgbClr val="005447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71" name="Text Box 54"/>
          <p:cNvSpPr txBox="1">
            <a:spLocks noChangeArrowheads="1"/>
          </p:cNvSpPr>
          <p:nvPr/>
        </p:nvSpPr>
        <p:spPr bwMode="auto">
          <a:xfrm>
            <a:off x="2875985" y="2362235"/>
            <a:ext cx="1274762" cy="400110"/>
          </a:xfrm>
          <a:prstGeom prst="rect">
            <a:avLst/>
          </a:prstGeom>
          <a:noFill/>
          <a:ln w="762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000" dirty="0"/>
              <a:t>Уровень защиты шлюзов</a:t>
            </a:r>
          </a:p>
        </p:txBody>
      </p:sp>
      <p:sp>
        <p:nvSpPr>
          <p:cNvPr id="172" name="Text Box 55"/>
          <p:cNvSpPr txBox="1">
            <a:spLocks noChangeArrowheads="1"/>
          </p:cNvSpPr>
          <p:nvPr/>
        </p:nvSpPr>
        <p:spPr bwMode="auto">
          <a:xfrm>
            <a:off x="4787901" y="1844279"/>
            <a:ext cx="1679575" cy="400110"/>
          </a:xfrm>
          <a:prstGeom prst="rect">
            <a:avLst/>
          </a:prstGeom>
          <a:noFill/>
          <a:ln w="762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000" dirty="0"/>
              <a:t>Уровень защиты почтовых систем</a:t>
            </a:r>
          </a:p>
        </p:txBody>
      </p:sp>
      <p:sp>
        <p:nvSpPr>
          <p:cNvPr id="173" name="Text Box 56"/>
          <p:cNvSpPr txBox="1">
            <a:spLocks noChangeArrowheads="1"/>
          </p:cNvSpPr>
          <p:nvPr/>
        </p:nvSpPr>
        <p:spPr bwMode="auto">
          <a:xfrm>
            <a:off x="6265864" y="1993106"/>
            <a:ext cx="2282825" cy="400110"/>
          </a:xfrm>
          <a:prstGeom prst="rect">
            <a:avLst/>
          </a:prstGeom>
          <a:noFill/>
          <a:ln w="762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000"/>
              <a:t>Уровень защиты сетевых серверов и рабочих станций </a:t>
            </a:r>
          </a:p>
        </p:txBody>
      </p:sp>
      <p:pic>
        <p:nvPicPr>
          <p:cNvPr id="174" name="Picture 57" descr="server-small-green-rotated-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86288" y="2364581"/>
            <a:ext cx="495962" cy="5528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5" name="Picture 58" descr="server-small-green-rotated-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318000" y="2513410"/>
            <a:ext cx="495962" cy="5528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7" name="Picture 121" descr="kaspersky_anti-virus_logo_color.gif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03848" y="3111810"/>
            <a:ext cx="395669" cy="401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 smtClean="0"/>
              <a:t>Эшелонированная защита</a:t>
            </a:r>
            <a:r>
              <a:rPr lang="en-US" sz="2400" dirty="0" smtClean="0"/>
              <a:t> </a:t>
            </a:r>
            <a:r>
              <a:rPr lang="ru-RU" sz="2400" dirty="0" smtClean="0"/>
              <a:t>от вредоносного по</a:t>
            </a:r>
            <a:r>
              <a:rPr lang="en-US" sz="2400" dirty="0" smtClean="0"/>
              <a:t> </a:t>
            </a:r>
            <a:endParaRPr lang="en-GB" sz="2400" dirty="0"/>
          </a:p>
        </p:txBody>
      </p:sp>
      <p:pic>
        <p:nvPicPr>
          <p:cNvPr id="60" name="Picture 15" descr="Kaspersky_RGB_POS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540625" y="4648588"/>
            <a:ext cx="1541094" cy="494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207756"/>
      </p:ext>
    </p:extLst>
  </p:cSld>
  <p:clrMapOvr>
    <a:masterClrMapping/>
  </p:clrMapOvr>
  <p:transition advTm="123878">
    <p:zoom dir="in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/>
              <a:t>Зачем нужна защита на шлюзе?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6213255" y="1743658"/>
            <a:ext cx="2532888" cy="2408882"/>
            <a:chOff x="6213255" y="2316262"/>
            <a:chExt cx="2532888" cy="2408882"/>
          </a:xfrm>
        </p:grpSpPr>
        <p:sp>
          <p:nvSpPr>
            <p:cNvPr id="4" name="Rectangle 3"/>
            <p:cNvSpPr/>
            <p:nvPr/>
          </p:nvSpPr>
          <p:spPr>
            <a:xfrm rot="10800000">
              <a:off x="6213255" y="2316262"/>
              <a:ext cx="2532888" cy="2408882"/>
            </a:xfrm>
            <a:prstGeom prst="rect">
              <a:avLst/>
            </a:prstGeom>
            <a:gradFill>
              <a:gsLst>
                <a:gs pos="100000">
                  <a:schemeClr val="bg2"/>
                </a:gs>
                <a:gs pos="0">
                  <a:schemeClr val="bg1"/>
                </a:gs>
              </a:gsLst>
              <a:lin ang="16200000" scaled="1"/>
            </a:gradFill>
            <a:ln w="6350">
              <a:solidFill>
                <a:srgbClr val="7F7F7F"/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6213255" y="4677742"/>
              <a:ext cx="2532888" cy="45719"/>
            </a:xfrm>
            <a:prstGeom prst="rect">
              <a:avLst/>
            </a:prstGeom>
            <a:solidFill>
              <a:srgbClr val="7F7F7F"/>
            </a:solidFill>
            <a:ln w="12700"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3303553" y="1743658"/>
            <a:ext cx="2536895" cy="2408882"/>
            <a:chOff x="3303553" y="2316262"/>
            <a:chExt cx="2536895" cy="2408882"/>
          </a:xfrm>
        </p:grpSpPr>
        <p:sp>
          <p:nvSpPr>
            <p:cNvPr id="7" name="Rectangle 6"/>
            <p:cNvSpPr/>
            <p:nvPr/>
          </p:nvSpPr>
          <p:spPr>
            <a:xfrm rot="10800000">
              <a:off x="3307560" y="2316262"/>
              <a:ext cx="2532888" cy="2408882"/>
            </a:xfrm>
            <a:prstGeom prst="rect">
              <a:avLst/>
            </a:prstGeom>
            <a:gradFill>
              <a:gsLst>
                <a:gs pos="100000">
                  <a:schemeClr val="bg2"/>
                </a:gs>
                <a:gs pos="0">
                  <a:schemeClr val="bg1"/>
                </a:gs>
              </a:gsLst>
              <a:lin ang="16200000" scaled="1"/>
            </a:gradFill>
            <a:ln w="6350">
              <a:solidFill>
                <a:srgbClr val="7F7F7F"/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3303553" y="4677742"/>
              <a:ext cx="2532888" cy="45719"/>
            </a:xfrm>
            <a:prstGeom prst="rect">
              <a:avLst/>
            </a:prstGeom>
            <a:solidFill>
              <a:srgbClr val="7F7F7F"/>
            </a:solidFill>
            <a:ln w="12700"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395386" y="1743658"/>
            <a:ext cx="2536796" cy="2408882"/>
            <a:chOff x="395386" y="2316262"/>
            <a:chExt cx="2536796" cy="2408882"/>
          </a:xfrm>
        </p:grpSpPr>
        <p:sp>
          <p:nvSpPr>
            <p:cNvPr id="10" name="Rectangle 9"/>
            <p:cNvSpPr/>
            <p:nvPr/>
          </p:nvSpPr>
          <p:spPr>
            <a:xfrm rot="10800000">
              <a:off x="399294" y="2316262"/>
              <a:ext cx="2532888" cy="2408882"/>
            </a:xfrm>
            <a:prstGeom prst="rect">
              <a:avLst/>
            </a:prstGeom>
            <a:gradFill>
              <a:gsLst>
                <a:gs pos="100000">
                  <a:schemeClr val="bg2"/>
                </a:gs>
                <a:gs pos="0">
                  <a:schemeClr val="bg1"/>
                </a:gs>
              </a:gsLst>
              <a:lin ang="16200000" scaled="1"/>
            </a:gradFill>
            <a:ln w="6350">
              <a:solidFill>
                <a:srgbClr val="7F7F7F"/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95386" y="4677742"/>
              <a:ext cx="2532888" cy="45719"/>
            </a:xfrm>
            <a:prstGeom prst="rect">
              <a:avLst/>
            </a:prstGeom>
            <a:solidFill>
              <a:srgbClr val="7F7F7F"/>
            </a:solidFill>
            <a:ln w="12700"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323404" y="2568364"/>
            <a:ext cx="26806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Сотрудники часто не выполняют корпоративные меры безопасности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447694" y="2568364"/>
            <a:ext cx="22044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600">
                <a:solidFill>
                  <a:prstClr val="black"/>
                </a:solidFill>
              </a:defRPr>
            </a:lvl1pPr>
          </a:lstStyle>
          <a:p>
            <a:r>
              <a:rPr lang="ru-RU" sz="1800" dirty="0"/>
              <a:t>Рабочие станции уязвимы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219732" y="2568364"/>
            <a:ext cx="25264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600">
                <a:solidFill>
                  <a:prstClr val="black"/>
                </a:solidFill>
              </a:defRPr>
            </a:lvl1pPr>
          </a:lstStyle>
          <a:p>
            <a:r>
              <a:rPr lang="ru-RU" sz="1800" dirty="0"/>
              <a:t>Личные устройства сотрудников представляют угрозу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3995936" y="1167594"/>
            <a:ext cx="1152128" cy="1152128"/>
            <a:chOff x="3995937" y="1740198"/>
            <a:chExt cx="1152128" cy="1152128"/>
          </a:xfrm>
        </p:grpSpPr>
        <p:sp>
          <p:nvSpPr>
            <p:cNvPr id="16" name="Diamond 15"/>
            <p:cNvSpPr/>
            <p:nvPr/>
          </p:nvSpPr>
          <p:spPr>
            <a:xfrm>
              <a:off x="3995937" y="1740198"/>
              <a:ext cx="1152128" cy="1152128"/>
            </a:xfrm>
            <a:prstGeom prst="diamond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337001" y="1954818"/>
              <a:ext cx="47000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000" b="1" dirty="0" smtClean="0">
                  <a:solidFill>
                    <a:prstClr val="white"/>
                  </a:solidFill>
                </a:rPr>
                <a:t>2</a:t>
              </a:r>
              <a:endParaRPr lang="en-US" sz="4000" b="1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6903635" y="1167594"/>
            <a:ext cx="1152128" cy="1152128"/>
            <a:chOff x="6904202" y="1740198"/>
            <a:chExt cx="1152128" cy="1152128"/>
          </a:xfrm>
        </p:grpSpPr>
        <p:sp>
          <p:nvSpPr>
            <p:cNvPr id="19" name="Diamond 18"/>
            <p:cNvSpPr/>
            <p:nvPr/>
          </p:nvSpPr>
          <p:spPr>
            <a:xfrm>
              <a:off x="6904202" y="1740198"/>
              <a:ext cx="1152128" cy="1152128"/>
            </a:xfrm>
            <a:prstGeom prst="diamond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262626"/>
                </a:solidFill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7245266" y="1954818"/>
              <a:ext cx="47000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000" b="1" dirty="0" smtClean="0">
                  <a:solidFill>
                    <a:prstClr val="white"/>
                  </a:solidFill>
                </a:rPr>
                <a:t>3</a:t>
              </a:r>
              <a:endParaRPr lang="en-US" sz="4000" b="1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1087720" y="1167594"/>
            <a:ext cx="1152128" cy="1152128"/>
            <a:chOff x="1043485" y="1740198"/>
            <a:chExt cx="1152128" cy="1152128"/>
          </a:xfrm>
          <a:solidFill>
            <a:schemeClr val="bg1">
              <a:lumMod val="50000"/>
            </a:schemeClr>
          </a:solidFill>
        </p:grpSpPr>
        <p:sp>
          <p:nvSpPr>
            <p:cNvPr id="22" name="Diamond 21"/>
            <p:cNvSpPr/>
            <p:nvPr/>
          </p:nvSpPr>
          <p:spPr>
            <a:xfrm>
              <a:off x="1043485" y="1740198"/>
              <a:ext cx="1152128" cy="1152128"/>
            </a:xfrm>
            <a:prstGeom prst="diamond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384549" y="1954818"/>
              <a:ext cx="47000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000" b="1" dirty="0" smtClean="0">
                  <a:solidFill>
                    <a:prstClr val="white"/>
                  </a:solidFill>
                </a:rPr>
                <a:t>1</a:t>
              </a:r>
              <a:endParaRPr lang="en-US" sz="4000" b="1" dirty="0">
                <a:solidFill>
                  <a:prstClr val="white"/>
                </a:solidFill>
              </a:endParaRPr>
            </a:p>
          </p:txBody>
        </p:sp>
      </p:grpSp>
      <p:pic>
        <p:nvPicPr>
          <p:cNvPr id="24" name="Picture 15" descr="Kaspersky_RGB_PO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24328" y="4649474"/>
            <a:ext cx="1541094" cy="494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707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1" fill="hold" nodeType="withEffect">
                                  <p:stCondLst>
                                    <p:cond delay="43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3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nodeType="withEffect">
                                  <p:stCondLst>
                                    <p:cond delay="43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93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nodeType="withEffect">
                                  <p:stCondLst>
                                    <p:cond delay="43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93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Slide"/>
          <p:cNvSpPr>
            <a:spLocks noGrp="1"/>
          </p:cNvSpPr>
          <p:nvPr>
            <p:ph type="title"/>
          </p:nvPr>
        </p:nvSpPr>
        <p:spPr>
          <a:xfrm>
            <a:off x="365818" y="267494"/>
            <a:ext cx="8426449" cy="675429"/>
          </a:xfrm>
        </p:spPr>
        <p:txBody>
          <a:bodyPr/>
          <a:lstStyle/>
          <a:p>
            <a:r>
              <a:rPr lang="ru-RU" dirty="0" smtClean="0"/>
              <a:t>Комплексная защита на шлюзе</a:t>
            </a:r>
            <a:endParaRPr lang="ru-R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0BD8DE-ADFE-49B5-985F-A74101372B34}" type="slidenum">
              <a:rPr lang="ru-RU" smtClean="0"/>
              <a:pPr/>
              <a:t>9</a:t>
            </a:fld>
            <a:endParaRPr lang="ru-RU" dirty="0"/>
          </a:p>
        </p:txBody>
      </p:sp>
      <p:sp>
        <p:nvSpPr>
          <p:cNvPr id="8" name="Rectangle 9"/>
          <p:cNvSpPr txBox="1">
            <a:spLocks noChangeArrowheads="1"/>
          </p:cNvSpPr>
          <p:nvPr/>
        </p:nvSpPr>
        <p:spPr>
          <a:xfrm>
            <a:off x="395158" y="870915"/>
            <a:ext cx="8101278" cy="1008112"/>
          </a:xfrm>
          <a:prstGeom prst="rect">
            <a:avLst/>
          </a:prstGeom>
        </p:spPr>
        <p:txBody>
          <a:bodyPr/>
          <a:lstStyle>
            <a:lvl1pPr marL="226800" indent="-226800" algn="l" defTabSz="91437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90000"/>
              <a:buFontTx/>
              <a:buBlip>
                <a:blip r:embed="rId3"/>
              </a:buBlip>
              <a:defRPr lang="en-US" sz="1500" kern="120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0" indent="0" algn="l" defTabSz="91437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100000"/>
              <a:buFontTx/>
              <a:buNone/>
              <a:defRPr sz="1900" b="1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455572" indent="-227787" algn="l" defTabSz="91437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Tx/>
              <a:buBlip>
                <a:blip r:embed="rId4"/>
              </a:buBlip>
              <a:defRPr sz="15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149" indent="-228593" algn="l" defTabSz="9143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34" indent="-228593" algn="l" defTabSz="91437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19" indent="-228593" algn="l" defTabSz="9143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04" indent="-228593" algn="l" defTabSz="9143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89" indent="-228593" algn="l" defTabSz="9143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74" indent="-228593" algn="l" defTabSz="9143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2563" indent="-182563">
              <a:defRPr/>
            </a:pPr>
            <a:r>
              <a:rPr lang="ru-RU" sz="1800" dirty="0" smtClean="0">
                <a:cs typeface="Arial" panose="020B0604020202020204" pitchFamily="34" charset="0"/>
              </a:rPr>
              <a:t>Организация и защита корпоративной сети</a:t>
            </a:r>
            <a:endParaRPr lang="en-US" sz="1800" dirty="0" smtClean="0">
              <a:cs typeface="Arial" panose="020B0604020202020204" pitchFamily="34" charset="0"/>
            </a:endParaRPr>
          </a:p>
          <a:p>
            <a:pPr marL="0" indent="0">
              <a:buNone/>
              <a:defRPr/>
            </a:pPr>
            <a:endParaRPr lang="ru-RU" sz="500" dirty="0">
              <a:cs typeface="Arial" panose="020B0604020202020204" pitchFamily="34" charset="0"/>
            </a:endParaRPr>
          </a:p>
          <a:p>
            <a:pPr marL="182563" indent="-182563">
              <a:defRPr/>
            </a:pPr>
            <a:r>
              <a:rPr lang="ru-RU" sz="1800" dirty="0">
                <a:cs typeface="Arial" panose="020B0604020202020204" pitchFamily="34" charset="0"/>
              </a:rPr>
              <a:t>У</a:t>
            </a:r>
            <a:r>
              <a:rPr lang="ru-RU" sz="1800" dirty="0" smtClean="0">
                <a:cs typeface="Arial" panose="020B0604020202020204" pitchFamily="34" charset="0"/>
              </a:rPr>
              <a:t>чет </a:t>
            </a:r>
            <a:r>
              <a:rPr lang="ru-RU" sz="1800" dirty="0" smtClean="0">
                <a:cs typeface="Arial" panose="020B0604020202020204" pitchFamily="34" charset="0"/>
              </a:rPr>
              <a:t>трафика</a:t>
            </a:r>
            <a:endParaRPr lang="en-US" sz="1800" dirty="0" smtClean="0">
              <a:cs typeface="Arial" panose="020B0604020202020204" pitchFamily="34" charset="0"/>
            </a:endParaRPr>
          </a:p>
          <a:p>
            <a:pPr marL="0" indent="0">
              <a:buNone/>
              <a:defRPr/>
            </a:pPr>
            <a:endParaRPr lang="ru-RU" sz="500" dirty="0">
              <a:cs typeface="Arial" panose="020B0604020202020204" pitchFamily="34" charset="0"/>
            </a:endParaRPr>
          </a:p>
          <a:p>
            <a:pPr marL="182563" indent="-182563">
              <a:defRPr/>
            </a:pPr>
            <a:r>
              <a:rPr lang="ru-RU" sz="1800" dirty="0">
                <a:cs typeface="Arial" panose="020B0604020202020204" pitchFamily="34" charset="0"/>
              </a:rPr>
              <a:t>У</a:t>
            </a:r>
            <a:r>
              <a:rPr lang="ru-RU" sz="1800" dirty="0" smtClean="0">
                <a:cs typeface="Arial" panose="020B0604020202020204" pitchFamily="34" charset="0"/>
              </a:rPr>
              <a:t>правление </a:t>
            </a:r>
            <a:r>
              <a:rPr lang="ru-RU" sz="1800" dirty="0" smtClean="0">
                <a:cs typeface="Arial" panose="020B0604020202020204" pitchFamily="34" charset="0"/>
              </a:rPr>
              <a:t>доступом</a:t>
            </a:r>
            <a:endParaRPr lang="en-US" sz="1800" dirty="0" smtClean="0">
              <a:cs typeface="Arial" panose="020B0604020202020204" pitchFamily="34" charset="0"/>
            </a:endParaRPr>
          </a:p>
          <a:p>
            <a:pPr marL="0" indent="0">
              <a:buNone/>
              <a:defRPr/>
            </a:pPr>
            <a:endParaRPr lang="en-US" sz="500" dirty="0" smtClean="0">
              <a:cs typeface="Arial" panose="020B0604020202020204" pitchFamily="34" charset="0"/>
            </a:endParaRPr>
          </a:p>
          <a:p>
            <a:pPr marL="182563" indent="-182563">
              <a:defRPr/>
            </a:pPr>
            <a:r>
              <a:rPr lang="en-US" sz="1800" dirty="0">
                <a:cs typeface="Arial" panose="020B0604020202020204" pitchFamily="34" charset="0"/>
              </a:rPr>
              <a:t>IP-</a:t>
            </a:r>
            <a:r>
              <a:rPr lang="ru-RU" sz="1800" dirty="0" smtClean="0">
                <a:cs typeface="Arial" panose="020B0604020202020204" pitchFamily="34" charset="0"/>
              </a:rPr>
              <a:t>телефония</a:t>
            </a:r>
            <a:endParaRPr lang="en-US" sz="1800" dirty="0" smtClean="0">
              <a:cs typeface="Arial" panose="020B0604020202020204" pitchFamily="34" charset="0"/>
            </a:endParaRPr>
          </a:p>
          <a:p>
            <a:pPr marL="0" indent="0">
              <a:buNone/>
              <a:defRPr/>
            </a:pPr>
            <a:endParaRPr lang="ru-RU" sz="500" dirty="0">
              <a:cs typeface="Arial" panose="020B0604020202020204" pitchFamily="34" charset="0"/>
            </a:endParaRPr>
          </a:p>
          <a:p>
            <a:pPr marL="182563" indent="-182563">
              <a:defRPr/>
            </a:pPr>
            <a:r>
              <a:rPr lang="ru-RU" sz="1800" dirty="0" smtClean="0">
                <a:cs typeface="Arial" panose="020B0604020202020204" pitchFamily="34" charset="0"/>
              </a:rPr>
              <a:t>К</a:t>
            </a:r>
            <a:r>
              <a:rPr lang="ru-RU" sz="1800" dirty="0" smtClean="0">
                <a:cs typeface="Arial" panose="020B0604020202020204" pitchFamily="34" charset="0"/>
              </a:rPr>
              <a:t>онтентная фильтрация</a:t>
            </a:r>
            <a:endParaRPr lang="ru-RU" sz="1800" dirty="0">
              <a:cs typeface="Arial" panose="020B0604020202020204" pitchFamily="34" charset="0"/>
            </a:endParaRPr>
          </a:p>
          <a:p>
            <a:pPr marL="182563" indent="-182563">
              <a:defRPr/>
            </a:pPr>
            <a:endParaRPr lang="ru-RU" sz="1800" dirty="0">
              <a:cs typeface="Arial" panose="020B0604020202020204" pitchFamily="34" charset="0"/>
            </a:endParaRPr>
          </a:p>
          <a:p>
            <a:pPr marL="0" indent="0">
              <a:buNone/>
              <a:defRPr/>
            </a:pPr>
            <a:endParaRPr lang="ru-RU" sz="2000" dirty="0">
              <a:cs typeface="Arial" panose="020B0604020202020204" pitchFamily="34" charset="0"/>
            </a:endParaRPr>
          </a:p>
        </p:txBody>
      </p:sp>
      <p:pic>
        <p:nvPicPr>
          <p:cNvPr id="6" name="Picture 15" descr="Kaspersky_RGB_POS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524328" y="4648588"/>
            <a:ext cx="1541094" cy="494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184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REATOR" val="powerlexis_panel_for_kaspersky"/>
  <p:tag name="FORMAT" val="widescreen"/>
  <p:tag name="TYPE" val="model"/>
</p:tagLst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ain">
  <a:themeElements>
    <a:clrScheme name="Gradation">
      <a:dk1>
        <a:srgbClr val="1C1C1C"/>
      </a:dk1>
      <a:lt1>
        <a:srgbClr val="FFFFFF"/>
      </a:lt1>
      <a:dk2>
        <a:srgbClr val="CDD8D6"/>
      </a:dk2>
      <a:lt2>
        <a:srgbClr val="ED1C24"/>
      </a:lt2>
      <a:accent1>
        <a:srgbClr val="00695D"/>
      </a:accent1>
      <a:accent2>
        <a:srgbClr val="027A7A"/>
      </a:accent2>
      <a:accent3>
        <a:srgbClr val="258D86"/>
      </a:accent3>
      <a:accent4>
        <a:srgbClr val="65A49C"/>
      </a:accent4>
      <a:accent5>
        <a:srgbClr val="92BBB5"/>
      </a:accent5>
      <a:accent6>
        <a:srgbClr val="ADCCC7"/>
      </a:accent6>
      <a:hlink>
        <a:srgbClr val="C9DCDA"/>
      </a:hlink>
      <a:folHlink>
        <a:srgbClr val="E3EDEC"/>
      </a:folHlink>
    </a:clrScheme>
    <a:fontScheme name="Custom 2">
      <a:majorFont>
        <a:latin typeface="Lab Gothic Medium"/>
        <a:ea typeface=""/>
        <a:cs typeface=""/>
      </a:majorFont>
      <a:minorFont>
        <a:latin typeface="Lab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solidFill>
            <a:schemeClr val="bg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/>
      <a:bodyPr wrap="square" lIns="0" tIns="0" rIns="0" bIns="0" rtlCol="0">
        <a:spAutoFit/>
      </a:bodyPr>
      <a:lstStyle>
        <a:defPPr defTabSz="666750">
          <a:spcBef>
            <a:spcPct val="0"/>
          </a:spcBef>
          <a:defRPr sz="1500" dirty="0">
            <a:solidFill>
              <a:srgbClr val="1C1C1C">
                <a:lumMod val="75000"/>
                <a:lumOff val="25000"/>
              </a:srgbClr>
            </a:solidFill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1586E4E9F030F4399E265B5D2D2EC9A" ma:contentTypeVersion="2" ma:contentTypeDescription="Create a new document." ma:contentTypeScope="" ma:versionID="4091279fccd7624e96e41653ff018ce7">
  <xsd:schema xmlns:xsd="http://www.w3.org/2001/XMLSchema" xmlns:xs="http://www.w3.org/2001/XMLSchema" xmlns:p="http://schemas.microsoft.com/office/2006/metadata/properties" xmlns:ns1="8a09c138-3bb3-4bc6-a8a7-2afac9fb1b96" targetNamespace="http://schemas.microsoft.com/office/2006/metadata/properties" ma:root="true" ma:fieldsID="920cbb75d2dd36b9330eb638bfb0df8f" ns1:_="">
    <xsd:import namespace="8a09c138-3bb3-4bc6-a8a7-2afac9fb1b96"/>
    <xsd:element name="properties">
      <xsd:complexType>
        <xsd:sequence>
          <xsd:element name="documentManagement">
            <xsd:complexType>
              <xsd:all>
                <xsd:element ref="ns1:Preview" minOccurs="0"/>
                <xsd:element ref="ns1:Link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a09c138-3bb3-4bc6-a8a7-2afac9fb1b96" elementFormDefault="qualified">
    <xsd:import namespace="http://schemas.microsoft.com/office/2006/documentManagement/types"/>
    <xsd:import namespace="http://schemas.microsoft.com/office/infopath/2007/PartnerControls"/>
    <xsd:element name="Preview" ma:index="0" nillable="true" ma:displayName="Preview" ma:format="Image" ma:internalName="Preview">
      <xsd:simpleType>
        <xsd:restriction base="dms:Unknown"/>
      </xsd:simpleType>
    </xsd:element>
    <xsd:element name="Link" ma:index="9" nillable="true" ma:displayName="Link" ma:format="Hyperlink" ma:internalName="Link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5" ma:displayName="Content Type"/>
        <xsd:element ref="dc:title" minOccurs="0" maxOccurs="1" ma:index="2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review xmlns="8a09c138-3bb3-4bc6-a8a7-2afac9fb1b96">https://intranet.kaspersky.com/PublishingImages/Brand_Central/16x9.jpg, </Preview>
    <Link xmlns="8a09c138-3bb3-4bc6-a8a7-2afac9fb1b96">
      <Url xsi:nil="true"/>
      <Description xsi:nil="true"/>
    </Link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5F66CE6-A235-4737-ABB5-528646C7881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a09c138-3bb3-4bc6-a8a7-2afac9fb1b9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235EFE6-ED36-44A8-992E-657AFD707955}">
  <ds:schemaRefs>
    <ds:schemaRef ds:uri="http://schemas.microsoft.com/office/infopath/2007/PartnerControls"/>
    <ds:schemaRef ds:uri="http://purl.org/dc/elements/1.1/"/>
    <ds:schemaRef ds:uri="http://schemas.openxmlformats.org/package/2006/metadata/core-properties"/>
    <ds:schemaRef ds:uri="8a09c138-3bb3-4bc6-a8a7-2afac9fb1b96"/>
    <ds:schemaRef ds:uri="http://schemas.microsoft.com/office/2006/metadata/properties"/>
    <ds:schemaRef ds:uri="http://www.w3.org/XML/1998/namespace"/>
    <ds:schemaRef ds:uri="http://schemas.microsoft.com/office/2006/documentManagement/types"/>
    <ds:schemaRef ds:uri="http://purl.org/dc/terms/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A9684E87-8FA4-4297-8378-8D5D3320CC3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9161</TotalTime>
  <Words>442</Words>
  <Application>Microsoft Office PowerPoint</Application>
  <PresentationFormat>On-screen Show (16:9)</PresentationFormat>
  <Paragraphs>147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Lab Gothic Book</vt:lpstr>
      <vt:lpstr>Lab Gothic Medium</vt:lpstr>
      <vt:lpstr>Custom Design</vt:lpstr>
      <vt:lpstr>Main</vt:lpstr>
      <vt:lpstr>IT-Безопасность. Сделано в России.</vt:lpstr>
      <vt:lpstr>Эволюция киберугроз</vt:lpstr>
      <vt:lpstr>География киберугроз</vt:lpstr>
      <vt:lpstr>PowerPoint Presentation</vt:lpstr>
      <vt:lpstr>Рост рисков, связанных с ИТ-безопасностью</vt:lpstr>
      <vt:lpstr>Как митигировать риски?</vt:lpstr>
      <vt:lpstr>Эшелонированная защита от вредоносного по </vt:lpstr>
      <vt:lpstr>Зачем нужна защита на шлюзе?</vt:lpstr>
      <vt:lpstr>Комплексная защита на шлюзе</vt:lpstr>
      <vt:lpstr>Комплексная защита на шлюзе</vt:lpstr>
      <vt:lpstr>защита на шлюзе: преимущества</vt:lpstr>
      <vt:lpstr>Защита на шлюзе: Технологии ЛК</vt:lpstr>
      <vt:lpstr>Защита на шлюзе: партнеры лк в россии</vt:lpstr>
      <vt:lpstr>Защита на шлюзе: партнеры лк в россии</vt:lpstr>
      <vt:lpstr>Защита на шлюзе: партнеры лк в россии</vt:lpstr>
      <vt:lpstr>Защита на шлюзе: партнеры лк в россии</vt:lpstr>
      <vt:lpstr>Защита на шлюзе: партнеры лк в россии</vt:lpstr>
      <vt:lpstr>Спасибо!</vt:lpstr>
    </vt:vector>
  </TitlesOfParts>
  <Company>PowerLexis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Marina</dc:creator>
  <cp:lastModifiedBy>Ivan Chetin</cp:lastModifiedBy>
  <cp:revision>766</cp:revision>
  <cp:lastPrinted>2014-12-09T18:04:11Z</cp:lastPrinted>
  <dcterms:created xsi:type="dcterms:W3CDTF">2013-03-22T11:06:22Z</dcterms:created>
  <dcterms:modified xsi:type="dcterms:W3CDTF">2015-01-30T14:30:56Z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0x010100C1586E4E9F030F4399E265B5D2D2EC9A</vt:lpwstr>
  </property>
</Properties>
</file>